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3"/>
  </p:notesMasterIdLst>
  <p:handoutMasterIdLst>
    <p:handoutMasterId r:id="rId24"/>
  </p:handoutMasterIdLst>
  <p:sldIdLst>
    <p:sldId id="293" r:id="rId2"/>
    <p:sldId id="259" r:id="rId3"/>
    <p:sldId id="303" r:id="rId4"/>
    <p:sldId id="305" r:id="rId5"/>
    <p:sldId id="306" r:id="rId6"/>
    <p:sldId id="394" r:id="rId7"/>
    <p:sldId id="395" r:id="rId8"/>
    <p:sldId id="307" r:id="rId9"/>
    <p:sldId id="405" r:id="rId10"/>
    <p:sldId id="397" r:id="rId11"/>
    <p:sldId id="396" r:id="rId12"/>
    <p:sldId id="406" r:id="rId13"/>
    <p:sldId id="392" r:id="rId14"/>
    <p:sldId id="398" r:id="rId15"/>
    <p:sldId id="399" r:id="rId16"/>
    <p:sldId id="401" r:id="rId17"/>
    <p:sldId id="408" r:id="rId18"/>
    <p:sldId id="402" r:id="rId19"/>
    <p:sldId id="407" r:id="rId20"/>
    <p:sldId id="409" r:id="rId21"/>
    <p:sldId id="297" r:id="rId22"/>
  </p:sldIdLst>
  <p:sldSz cx="9144000" cy="6858000" type="screen4x3"/>
  <p:notesSz cx="6858000" cy="9144000"/>
  <p:embeddedFontLst>
    <p:embeddedFont>
      <p:font typeface="GulimChe" panose="020B0609000101010101" pitchFamily="49" charset="-127"/>
      <p:regular r:id="rId25"/>
    </p:embeddedFont>
    <p:embeddedFont>
      <p:font typeface="BIZ UDP明朝 Medium" panose="02020500000000000000" pitchFamily="18" charset="-128"/>
      <p:regular r:id="rId26"/>
    </p:embeddedFont>
    <p:embeddedFont>
      <p:font typeface="Calibri" panose="020F0502020204030204" pitchFamily="34" charset="0"/>
      <p:regular r:id="rId27"/>
      <p:bold r:id="rId28"/>
      <p:italic r:id="rId29"/>
      <p:boldItalic r:id="rId30"/>
    </p:embeddedFont>
    <p:embeddedFont>
      <p:font typeface="Calibri Light" panose="020F0302020204030204" pitchFamily="34" charset="0"/>
      <p:regular r:id="rId31"/>
      <p:italic r:id="rId32"/>
    </p:embeddedFont>
    <p:embeddedFont>
      <p:font typeface="Malgun Gothic" panose="020B0503020000020004" pitchFamily="34" charset="-127"/>
      <p:regular r:id="rId33"/>
      <p:bold r:id="rId34"/>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882E"/>
    <a:srgbClr val="6A7538"/>
    <a:srgbClr val="592A34"/>
    <a:srgbClr val="DBAFB8"/>
    <a:srgbClr val="B35669"/>
    <a:srgbClr val="FDE7FC"/>
    <a:srgbClr val="944657"/>
    <a:srgbClr val="C00000"/>
    <a:srgbClr val="2D2F2D"/>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565FAA0-FE30-40C5-9BB3-2C00BB52D538}" v="1" dt="2023-02-07T14:10:34.244"/>
  </p1510:revLst>
</p1510:revInfo>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73" autoAdjust="0"/>
    <p:restoredTop sz="92800" autoAdjust="0"/>
  </p:normalViewPr>
  <p:slideViewPr>
    <p:cSldViewPr>
      <p:cViewPr varScale="1">
        <p:scale>
          <a:sx n="110" d="100"/>
          <a:sy n="110" d="100"/>
        </p:scale>
        <p:origin x="1842" y="114"/>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0"/>
    </p:cViewPr>
  </p:sorterViewPr>
  <p:notesViewPr>
    <p:cSldViewPr>
      <p:cViewPr varScale="1">
        <p:scale>
          <a:sx n="87" d="100"/>
          <a:sy n="87" d="100"/>
        </p:scale>
        <p:origin x="-3858"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32" Type="http://schemas.openxmlformats.org/officeDocument/2006/relationships/font" Target="fonts/font8.fntdata"/><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4.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尾嵜 成真" userId="dd95f81a979e9056" providerId="LiveId" clId="{73A23987-D80F-440C-906D-36C23BCC7B17}"/>
    <pc:docChg chg="undo custSel addSld delSld modSld sldOrd">
      <pc:chgData name="尾嵜 成真" userId="dd95f81a979e9056" providerId="LiveId" clId="{73A23987-D80F-440C-906D-36C23BCC7B17}" dt="2023-01-02T04:45:04.103" v="4242" actId="113"/>
      <pc:docMkLst>
        <pc:docMk/>
      </pc:docMkLst>
      <pc:sldChg chg="addSp delSp modSp mod">
        <pc:chgData name="尾嵜 成真" userId="dd95f81a979e9056" providerId="LiveId" clId="{73A23987-D80F-440C-906D-36C23BCC7B17}" dt="2022-12-29T06:27:47.466" v="2584" actId="20577"/>
        <pc:sldMkLst>
          <pc:docMk/>
          <pc:sldMk cId="0" sldId="259"/>
        </pc:sldMkLst>
        <pc:spChg chg="mod">
          <ac:chgData name="尾嵜 成真" userId="dd95f81a979e9056" providerId="LiveId" clId="{73A23987-D80F-440C-906D-36C23BCC7B17}" dt="2022-12-29T06:26:42.392" v="2546" actId="1076"/>
          <ac:spMkLst>
            <pc:docMk/>
            <pc:sldMk cId="0" sldId="259"/>
            <ac:spMk id="7" creationId="{868586D0-495E-0042-21C8-6D9C53F32F5A}"/>
          </ac:spMkLst>
        </pc:spChg>
        <pc:spChg chg="mod">
          <ac:chgData name="尾嵜 成真" userId="dd95f81a979e9056" providerId="LiveId" clId="{73A23987-D80F-440C-906D-36C23BCC7B17}" dt="2022-12-29T06:27:21.728" v="2556" actId="20577"/>
          <ac:spMkLst>
            <pc:docMk/>
            <pc:sldMk cId="0" sldId="259"/>
            <ac:spMk id="8" creationId="{1ACDCEDB-3A9A-B841-DD5E-AF772017E75B}"/>
          </ac:spMkLst>
        </pc:spChg>
        <pc:spChg chg="add del mod">
          <ac:chgData name="尾嵜 成真" userId="dd95f81a979e9056" providerId="LiveId" clId="{73A23987-D80F-440C-906D-36C23BCC7B17}" dt="2022-12-29T06:24:54.301" v="2511"/>
          <ac:spMkLst>
            <pc:docMk/>
            <pc:sldMk cId="0" sldId="259"/>
            <ac:spMk id="9" creationId="{27B35DFF-2093-5788-3603-268FB4063711}"/>
          </ac:spMkLst>
        </pc:spChg>
        <pc:spChg chg="mod">
          <ac:chgData name="尾嵜 成真" userId="dd95f81a979e9056" providerId="LiveId" clId="{73A23987-D80F-440C-906D-36C23BCC7B17}" dt="2022-12-29T06:27:26.101" v="2562" actId="20577"/>
          <ac:spMkLst>
            <pc:docMk/>
            <pc:sldMk cId="0" sldId="259"/>
            <ac:spMk id="10" creationId="{A69571F4-BBF9-1D5E-AB90-6345D5ACAD32}"/>
          </ac:spMkLst>
        </pc:spChg>
        <pc:spChg chg="add del mod">
          <ac:chgData name="尾嵜 成真" userId="dd95f81a979e9056" providerId="LiveId" clId="{73A23987-D80F-440C-906D-36C23BCC7B17}" dt="2022-12-29T06:25:00.066" v="2513"/>
          <ac:spMkLst>
            <pc:docMk/>
            <pc:sldMk cId="0" sldId="259"/>
            <ac:spMk id="11" creationId="{72EADF0F-978C-1A7A-1810-3DF449C83394}"/>
          </ac:spMkLst>
        </pc:spChg>
        <pc:spChg chg="mod">
          <ac:chgData name="尾嵜 成真" userId="dd95f81a979e9056" providerId="LiveId" clId="{73A23987-D80F-440C-906D-36C23BCC7B17}" dt="2022-12-29T06:27:39.646" v="2575" actId="20577"/>
          <ac:spMkLst>
            <pc:docMk/>
            <pc:sldMk cId="0" sldId="259"/>
            <ac:spMk id="12" creationId="{447B83FD-7886-15F1-19BE-29E3263FE945}"/>
          </ac:spMkLst>
        </pc:spChg>
        <pc:spChg chg="mod">
          <ac:chgData name="尾嵜 成真" userId="dd95f81a979e9056" providerId="LiveId" clId="{73A23987-D80F-440C-906D-36C23BCC7B17}" dt="2022-12-29T06:25:06.168" v="2514"/>
          <ac:spMkLst>
            <pc:docMk/>
            <pc:sldMk cId="0" sldId="259"/>
            <ac:spMk id="14" creationId="{B542E035-90D3-DCEE-023C-D16D69814DF1}"/>
          </ac:spMkLst>
        </pc:spChg>
        <pc:spChg chg="mod">
          <ac:chgData name="尾嵜 成真" userId="dd95f81a979e9056" providerId="LiveId" clId="{73A23987-D80F-440C-906D-36C23BCC7B17}" dt="2022-12-29T06:27:47.466" v="2584" actId="20577"/>
          <ac:spMkLst>
            <pc:docMk/>
            <pc:sldMk cId="0" sldId="259"/>
            <ac:spMk id="15" creationId="{0CB77F9E-0A7F-9264-B30A-CCD402C3F20B}"/>
          </ac:spMkLst>
        </pc:spChg>
        <pc:spChg chg="mod">
          <ac:chgData name="尾嵜 成真" userId="dd95f81a979e9056" providerId="LiveId" clId="{73A23987-D80F-440C-906D-36C23BCC7B17}" dt="2022-12-29T06:27:43.218" v="2579" actId="20577"/>
          <ac:spMkLst>
            <pc:docMk/>
            <pc:sldMk cId="0" sldId="259"/>
            <ac:spMk id="16" creationId="{6494AC06-B42F-33DA-6522-B8FB9C5EDEED}"/>
          </ac:spMkLst>
        </pc:spChg>
        <pc:spChg chg="mod">
          <ac:chgData name="尾嵜 成真" userId="dd95f81a979e9056" providerId="LiveId" clId="{73A23987-D80F-440C-906D-36C23BCC7B17}" dt="2022-12-29T06:26:23.580" v="2542" actId="14100"/>
          <ac:spMkLst>
            <pc:docMk/>
            <pc:sldMk cId="0" sldId="259"/>
            <ac:spMk id="18" creationId="{00000000-0000-0000-0000-000000000000}"/>
          </ac:spMkLst>
        </pc:spChg>
        <pc:spChg chg="mod">
          <ac:chgData name="尾嵜 成真" userId="dd95f81a979e9056" providerId="LiveId" clId="{73A23987-D80F-440C-906D-36C23BCC7B17}" dt="2022-12-29T06:25:25.375" v="2519" actId="20577"/>
          <ac:spMkLst>
            <pc:docMk/>
            <pc:sldMk cId="0" sldId="259"/>
            <ac:spMk id="19" creationId="{CD43CA6A-7363-B22A-0863-654B8C57CDE8}"/>
          </ac:spMkLst>
        </pc:spChg>
        <pc:spChg chg="mod">
          <ac:chgData name="尾嵜 成真" userId="dd95f81a979e9056" providerId="LiveId" clId="{73A23987-D80F-440C-906D-36C23BCC7B17}" dt="2022-12-29T06:23:22.222" v="2497" actId="1076"/>
          <ac:spMkLst>
            <pc:docMk/>
            <pc:sldMk cId="0" sldId="259"/>
            <ac:spMk id="27" creationId="{00000000-0000-0000-0000-000000000000}"/>
          </ac:spMkLst>
        </pc:spChg>
        <pc:spChg chg="mod">
          <ac:chgData name="尾嵜 成真" userId="dd95f81a979e9056" providerId="LiveId" clId="{73A23987-D80F-440C-906D-36C23BCC7B17}" dt="2022-12-29T06:25:06.168" v="2514"/>
          <ac:spMkLst>
            <pc:docMk/>
            <pc:sldMk cId="0" sldId="259"/>
            <ac:spMk id="29" creationId="{C134AB4A-293D-030E-BA03-81A6C19516A8}"/>
          </ac:spMkLst>
        </pc:spChg>
        <pc:spChg chg="mod">
          <ac:chgData name="尾嵜 成真" userId="dd95f81a979e9056" providerId="LiveId" clId="{73A23987-D80F-440C-906D-36C23BCC7B17}" dt="2022-12-29T06:25:06.168" v="2514"/>
          <ac:spMkLst>
            <pc:docMk/>
            <pc:sldMk cId="0" sldId="259"/>
            <ac:spMk id="31" creationId="{C128212C-5A5E-D0B5-94BC-E0AF92497F53}"/>
          </ac:spMkLst>
        </pc:spChg>
        <pc:grpChg chg="mod">
          <ac:chgData name="尾嵜 成真" userId="dd95f81a979e9056" providerId="LiveId" clId="{73A23987-D80F-440C-906D-36C23BCC7B17}" dt="2022-12-29T06:26:42.392" v="2546" actId="1076"/>
          <ac:grpSpMkLst>
            <pc:docMk/>
            <pc:sldMk cId="0" sldId="259"/>
            <ac:grpSpMk id="2" creationId="{F3E18761-6F4D-4A56-A95B-FE9E51163FF2}"/>
          </ac:grpSpMkLst>
        </pc:grpChg>
        <pc:grpChg chg="mod">
          <ac:chgData name="尾嵜 成真" userId="dd95f81a979e9056" providerId="LiveId" clId="{73A23987-D80F-440C-906D-36C23BCC7B17}" dt="2022-12-29T06:26:42.392" v="2546" actId="1076"/>
          <ac:grpSpMkLst>
            <pc:docMk/>
            <pc:sldMk cId="0" sldId="259"/>
            <ac:grpSpMk id="3" creationId="{28D86D72-E7AD-4CA2-BA44-25225DE74CDA}"/>
          </ac:grpSpMkLst>
        </pc:grpChg>
        <pc:grpChg chg="mod">
          <ac:chgData name="尾嵜 成真" userId="dd95f81a979e9056" providerId="LiveId" clId="{73A23987-D80F-440C-906D-36C23BCC7B17}" dt="2022-12-29T06:26:42.392" v="2546" actId="1076"/>
          <ac:grpSpMkLst>
            <pc:docMk/>
            <pc:sldMk cId="0" sldId="259"/>
            <ac:grpSpMk id="4" creationId="{A55DAF8F-E612-4233-AEC5-F612CD50E7CD}"/>
          </ac:grpSpMkLst>
        </pc:grpChg>
        <pc:grpChg chg="mod">
          <ac:chgData name="尾嵜 成真" userId="dd95f81a979e9056" providerId="LiveId" clId="{73A23987-D80F-440C-906D-36C23BCC7B17}" dt="2022-12-29T06:26:42.392" v="2546" actId="1076"/>
          <ac:grpSpMkLst>
            <pc:docMk/>
            <pc:sldMk cId="0" sldId="259"/>
            <ac:grpSpMk id="5" creationId="{9A03F420-9491-4177-BECB-F1640F380D4C}"/>
          </ac:grpSpMkLst>
        </pc:grpChg>
        <pc:grpChg chg="mod">
          <ac:chgData name="尾嵜 成真" userId="dd95f81a979e9056" providerId="LiveId" clId="{73A23987-D80F-440C-906D-36C23BCC7B17}" dt="2022-12-29T06:27:03.779" v="2552" actId="1076"/>
          <ac:grpSpMkLst>
            <pc:docMk/>
            <pc:sldMk cId="0" sldId="259"/>
            <ac:grpSpMk id="6" creationId="{D1DBE470-BFFD-4DB0-B7FA-93F737876573}"/>
          </ac:grpSpMkLst>
        </pc:grpChg>
        <pc:grpChg chg="add mod">
          <ac:chgData name="尾嵜 成真" userId="dd95f81a979e9056" providerId="LiveId" clId="{73A23987-D80F-440C-906D-36C23BCC7B17}" dt="2022-12-29T06:27:03.779" v="2552" actId="1076"/>
          <ac:grpSpMkLst>
            <pc:docMk/>
            <pc:sldMk cId="0" sldId="259"/>
            <ac:grpSpMk id="13" creationId="{8371866A-3538-46F6-CD50-FF1C7038E076}"/>
          </ac:grpSpMkLst>
        </pc:grpChg>
        <pc:grpChg chg="mod">
          <ac:chgData name="尾嵜 成真" userId="dd95f81a979e9056" providerId="LiveId" clId="{73A23987-D80F-440C-906D-36C23BCC7B17}" dt="2022-12-29T06:27:03.779" v="2552" actId="1076"/>
          <ac:grpSpMkLst>
            <pc:docMk/>
            <pc:sldMk cId="0" sldId="259"/>
            <ac:grpSpMk id="17" creationId="{B0FD30C0-9718-FE51-0480-A8AA07EA80FC}"/>
          </ac:grpSpMkLst>
        </pc:grpChg>
        <pc:grpChg chg="add del mod">
          <ac:chgData name="尾嵜 成真" userId="dd95f81a979e9056" providerId="LiveId" clId="{73A23987-D80F-440C-906D-36C23BCC7B17}" dt="2022-12-29T06:25:11.029" v="2516" actId="478"/>
          <ac:grpSpMkLst>
            <pc:docMk/>
            <pc:sldMk cId="0" sldId="259"/>
            <ac:grpSpMk id="25" creationId="{55B81DB3-A2A4-30AF-B73E-F5CA78946764}"/>
          </ac:grpSpMkLst>
        </pc:grpChg>
      </pc:sldChg>
      <pc:sldChg chg="modSp mod">
        <pc:chgData name="尾嵜 成真" userId="dd95f81a979e9056" providerId="LiveId" clId="{73A23987-D80F-440C-906D-36C23BCC7B17}" dt="2022-12-28T11:46:54.224" v="11" actId="14100"/>
        <pc:sldMkLst>
          <pc:docMk/>
          <pc:sldMk cId="0" sldId="293"/>
        </pc:sldMkLst>
        <pc:spChg chg="mod">
          <ac:chgData name="尾嵜 成真" userId="dd95f81a979e9056" providerId="LiveId" clId="{73A23987-D80F-440C-906D-36C23BCC7B17}" dt="2022-12-28T11:46:54.224" v="11" actId="14100"/>
          <ac:spMkLst>
            <pc:docMk/>
            <pc:sldMk cId="0" sldId="293"/>
            <ac:spMk id="7" creationId="{00000000-0000-0000-0000-000000000000}"/>
          </ac:spMkLst>
        </pc:spChg>
      </pc:sldChg>
      <pc:sldChg chg="addSp delSp modSp mod">
        <pc:chgData name="尾嵜 成真" userId="dd95f81a979e9056" providerId="LiveId" clId="{73A23987-D80F-440C-906D-36C23BCC7B17}" dt="2022-12-29T06:12:01.540" v="2362" actId="1076"/>
        <pc:sldMkLst>
          <pc:docMk/>
          <pc:sldMk cId="4190097553" sldId="303"/>
        </pc:sldMkLst>
        <pc:spChg chg="mod">
          <ac:chgData name="尾嵜 成真" userId="dd95f81a979e9056" providerId="LiveId" clId="{73A23987-D80F-440C-906D-36C23BCC7B17}" dt="2022-12-28T15:28:43.163" v="386" actId="14100"/>
          <ac:spMkLst>
            <pc:docMk/>
            <pc:sldMk cId="4190097553" sldId="303"/>
            <ac:spMk id="22" creationId="{130837D4-140A-1DB8-3B90-658860BB5C5B}"/>
          </ac:spMkLst>
        </pc:spChg>
        <pc:spChg chg="mod">
          <ac:chgData name="尾嵜 成真" userId="dd95f81a979e9056" providerId="LiveId" clId="{73A23987-D80F-440C-906D-36C23BCC7B17}" dt="2022-12-28T15:28:36.443" v="385" actId="20577"/>
          <ac:spMkLst>
            <pc:docMk/>
            <pc:sldMk cId="4190097553" sldId="303"/>
            <ac:spMk id="26" creationId="{4C6CF6C6-84B1-9D0E-1D23-344066B0F396}"/>
          </ac:spMkLst>
        </pc:spChg>
        <pc:spChg chg="mod">
          <ac:chgData name="尾嵜 成真" userId="dd95f81a979e9056" providerId="LiveId" clId="{73A23987-D80F-440C-906D-36C23BCC7B17}" dt="2022-12-28T15:09:55.346" v="29" actId="1076"/>
          <ac:spMkLst>
            <pc:docMk/>
            <pc:sldMk cId="4190097553" sldId="303"/>
            <ac:spMk id="28" creationId="{C265F40D-3F25-6778-A99F-C0FFAD5908E8}"/>
          </ac:spMkLst>
        </pc:spChg>
        <pc:picChg chg="add del mod">
          <ac:chgData name="尾嵜 成真" userId="dd95f81a979e9056" providerId="LiveId" clId="{73A23987-D80F-440C-906D-36C23BCC7B17}" dt="2022-12-28T15:27:30.020" v="286" actId="478"/>
          <ac:picMkLst>
            <pc:docMk/>
            <pc:sldMk cId="4190097553" sldId="303"/>
            <ac:picMk id="3" creationId="{F2AF2AE4-2715-5333-FA39-F5A414F83BE0}"/>
          </ac:picMkLst>
        </pc:picChg>
        <pc:picChg chg="add mod">
          <ac:chgData name="尾嵜 成真" userId="dd95f81a979e9056" providerId="LiveId" clId="{73A23987-D80F-440C-906D-36C23BCC7B17}" dt="2022-12-29T06:12:01.540" v="2362" actId="1076"/>
          <ac:picMkLst>
            <pc:docMk/>
            <pc:sldMk cId="4190097553" sldId="303"/>
            <ac:picMk id="5" creationId="{16BEE4F1-CEB8-1162-B7A4-DDE817BC5596}"/>
          </ac:picMkLst>
        </pc:picChg>
        <pc:picChg chg="del">
          <ac:chgData name="尾嵜 成真" userId="dd95f81a979e9056" providerId="LiveId" clId="{73A23987-D80F-440C-906D-36C23BCC7B17}" dt="2022-12-28T15:09:04.808" v="12" actId="478"/>
          <ac:picMkLst>
            <pc:docMk/>
            <pc:sldMk cId="4190097553" sldId="303"/>
            <ac:picMk id="27" creationId="{476DC5AF-9C30-1CD0-2E1F-D7D673AEF7F3}"/>
          </ac:picMkLst>
        </pc:picChg>
      </pc:sldChg>
      <pc:sldChg chg="addSp delSp modSp mod">
        <pc:chgData name="尾嵜 成真" userId="dd95f81a979e9056" providerId="LiveId" clId="{73A23987-D80F-440C-906D-36C23BCC7B17}" dt="2022-12-29T05:48:08.334" v="1094" actId="20577"/>
        <pc:sldMkLst>
          <pc:docMk/>
          <pc:sldMk cId="1793902739" sldId="305"/>
        </pc:sldMkLst>
        <pc:spChg chg="mod">
          <ac:chgData name="尾嵜 成真" userId="dd95f81a979e9056" providerId="LiveId" clId="{73A23987-D80F-440C-906D-36C23BCC7B17}" dt="2022-12-29T05:48:08.334" v="1094" actId="20577"/>
          <ac:spMkLst>
            <pc:docMk/>
            <pc:sldMk cId="1793902739" sldId="305"/>
            <ac:spMk id="10" creationId="{4C8D8093-D708-E46A-39FD-79BFCCF8875B}"/>
          </ac:spMkLst>
        </pc:spChg>
        <pc:graphicFrameChg chg="add del mod modGraphic">
          <ac:chgData name="尾嵜 成真" userId="dd95f81a979e9056" providerId="LiveId" clId="{73A23987-D80F-440C-906D-36C23BCC7B17}" dt="2022-12-28T15:22:20.090" v="214" actId="207"/>
          <ac:graphicFrameMkLst>
            <pc:docMk/>
            <pc:sldMk cId="1793902739" sldId="305"/>
            <ac:graphicFrameMk id="2" creationId="{7B87186C-A8B4-ED74-004E-2B74DDD0A081}"/>
          </ac:graphicFrameMkLst>
        </pc:graphicFrameChg>
        <pc:graphicFrameChg chg="mod modGraphic">
          <ac:chgData name="尾嵜 成真" userId="dd95f81a979e9056" providerId="LiveId" clId="{73A23987-D80F-440C-906D-36C23BCC7B17}" dt="2022-12-28T15:12:04.180" v="72" actId="207"/>
          <ac:graphicFrameMkLst>
            <pc:docMk/>
            <pc:sldMk cId="1793902739" sldId="305"/>
            <ac:graphicFrameMk id="31" creationId="{48DC726C-6E54-B2D0-3B8B-B4BA03014533}"/>
          </ac:graphicFrameMkLst>
        </pc:graphicFrameChg>
        <pc:graphicFrameChg chg="mod">
          <ac:chgData name="尾嵜 成真" userId="dd95f81a979e9056" providerId="LiveId" clId="{73A23987-D80F-440C-906D-36C23BCC7B17}" dt="2022-12-28T15:11:28.598" v="62" actId="1076"/>
          <ac:graphicFrameMkLst>
            <pc:docMk/>
            <pc:sldMk cId="1793902739" sldId="305"/>
            <ac:graphicFrameMk id="32" creationId="{09633478-8EA1-EC49-9A21-449910C52C1D}"/>
          </ac:graphicFrameMkLst>
        </pc:graphicFrameChg>
        <pc:graphicFrameChg chg="del mod modGraphic">
          <ac:chgData name="尾嵜 成真" userId="dd95f81a979e9056" providerId="LiveId" clId="{73A23987-D80F-440C-906D-36C23BCC7B17}" dt="2022-12-28T15:15:03.193" v="130" actId="478"/>
          <ac:graphicFrameMkLst>
            <pc:docMk/>
            <pc:sldMk cId="1793902739" sldId="305"/>
            <ac:graphicFrameMk id="33" creationId="{E3D11D18-DF1C-F331-C471-2828B8546777}"/>
          </ac:graphicFrameMkLst>
        </pc:graphicFrameChg>
      </pc:sldChg>
      <pc:sldChg chg="addSp delSp modSp mod">
        <pc:chgData name="尾嵜 成真" userId="dd95f81a979e9056" providerId="LiveId" clId="{73A23987-D80F-440C-906D-36C23BCC7B17}" dt="2022-12-28T15:33:28.120" v="479" actId="207"/>
        <pc:sldMkLst>
          <pc:docMk/>
          <pc:sldMk cId="3198427016" sldId="306"/>
        </pc:sldMkLst>
        <pc:spChg chg="mod">
          <ac:chgData name="尾嵜 成真" userId="dd95f81a979e9056" providerId="LiveId" clId="{73A23987-D80F-440C-906D-36C23BCC7B17}" dt="2022-12-28T15:29:37.114" v="394" actId="6549"/>
          <ac:spMkLst>
            <pc:docMk/>
            <pc:sldMk cId="3198427016" sldId="306"/>
            <ac:spMk id="10" creationId="{4C8D8093-D708-E46A-39FD-79BFCCF8875B}"/>
          </ac:spMkLst>
        </pc:spChg>
        <pc:graphicFrameChg chg="mod modGraphic">
          <ac:chgData name="尾嵜 成真" userId="dd95f81a979e9056" providerId="LiveId" clId="{73A23987-D80F-440C-906D-36C23BCC7B17}" dt="2022-12-28T15:31:41.227" v="438"/>
          <ac:graphicFrameMkLst>
            <pc:docMk/>
            <pc:sldMk cId="3198427016" sldId="306"/>
            <ac:graphicFrameMk id="2" creationId="{4A46E109-EF54-CBF0-8FCA-158AEC5AE535}"/>
          </ac:graphicFrameMkLst>
        </pc:graphicFrameChg>
        <pc:graphicFrameChg chg="mod modGraphic">
          <ac:chgData name="尾嵜 成真" userId="dd95f81a979e9056" providerId="LiveId" clId="{73A23987-D80F-440C-906D-36C23BCC7B17}" dt="2022-12-28T15:33:21.427" v="477" actId="207"/>
          <ac:graphicFrameMkLst>
            <pc:docMk/>
            <pc:sldMk cId="3198427016" sldId="306"/>
            <ac:graphicFrameMk id="3" creationId="{31FFB8B3-1018-C2FE-AB2D-7D3A20AEB7E6}"/>
          </ac:graphicFrameMkLst>
        </pc:graphicFrameChg>
        <pc:graphicFrameChg chg="add mod modGraphic">
          <ac:chgData name="尾嵜 成真" userId="dd95f81a979e9056" providerId="LiveId" clId="{73A23987-D80F-440C-906D-36C23BCC7B17}" dt="2022-12-28T15:22:14.949" v="213" actId="207"/>
          <ac:graphicFrameMkLst>
            <pc:docMk/>
            <pc:sldMk cId="3198427016" sldId="306"/>
            <ac:graphicFrameMk id="4" creationId="{F9B8FF01-FAF6-78EA-838F-9757583E8040}"/>
          </ac:graphicFrameMkLst>
        </pc:graphicFrameChg>
        <pc:graphicFrameChg chg="add del mod modGraphic">
          <ac:chgData name="尾嵜 成真" userId="dd95f81a979e9056" providerId="LiveId" clId="{73A23987-D80F-440C-906D-36C23BCC7B17}" dt="2022-12-28T15:33:09.785" v="475" actId="478"/>
          <ac:graphicFrameMkLst>
            <pc:docMk/>
            <pc:sldMk cId="3198427016" sldId="306"/>
            <ac:graphicFrameMk id="5" creationId="{DE49D69C-9425-8E31-9410-C30F124FE679}"/>
          </ac:graphicFrameMkLst>
        </pc:graphicFrameChg>
        <pc:graphicFrameChg chg="add mod modGraphic">
          <ac:chgData name="尾嵜 成真" userId="dd95f81a979e9056" providerId="LiveId" clId="{73A23987-D80F-440C-906D-36C23BCC7B17}" dt="2022-12-28T15:33:28.120" v="479" actId="207"/>
          <ac:graphicFrameMkLst>
            <pc:docMk/>
            <pc:sldMk cId="3198427016" sldId="306"/>
            <ac:graphicFrameMk id="6" creationId="{85F9FFB5-5C2B-1879-05B7-483F748F6536}"/>
          </ac:graphicFrameMkLst>
        </pc:graphicFrameChg>
      </pc:sldChg>
      <pc:sldChg chg="addSp delSp modSp mod">
        <pc:chgData name="尾嵜 成真" userId="dd95f81a979e9056" providerId="LiveId" clId="{73A23987-D80F-440C-906D-36C23BCC7B17}" dt="2022-12-29T05:47:04.135" v="1081" actId="1076"/>
        <pc:sldMkLst>
          <pc:docMk/>
          <pc:sldMk cId="2225451864" sldId="307"/>
        </pc:sldMkLst>
        <pc:spChg chg="mod">
          <ac:chgData name="尾嵜 成真" userId="dd95f81a979e9056" providerId="LiveId" clId="{73A23987-D80F-440C-906D-36C23BCC7B17}" dt="2022-12-29T05:42:14.684" v="1047" actId="20577"/>
          <ac:spMkLst>
            <pc:docMk/>
            <pc:sldMk cId="2225451864" sldId="307"/>
            <ac:spMk id="10" creationId="{4C8D8093-D708-E46A-39FD-79BFCCF8875B}"/>
          </ac:spMkLst>
        </pc:spChg>
        <pc:spChg chg="mod">
          <ac:chgData name="尾嵜 成真" userId="dd95f81a979e9056" providerId="LiveId" clId="{73A23987-D80F-440C-906D-36C23BCC7B17}" dt="2022-12-29T05:45:07.668" v="1075" actId="27636"/>
          <ac:spMkLst>
            <pc:docMk/>
            <pc:sldMk cId="2225451864" sldId="307"/>
            <ac:spMk id="28" creationId="{B0F217A8-646C-15BA-6733-F4B0F1014565}"/>
          </ac:spMkLst>
        </pc:spChg>
        <pc:spChg chg="mod">
          <ac:chgData name="尾嵜 成真" userId="dd95f81a979e9056" providerId="LiveId" clId="{73A23987-D80F-440C-906D-36C23BCC7B17}" dt="2022-12-29T05:42:36.739" v="1056" actId="20577"/>
          <ac:spMkLst>
            <pc:docMk/>
            <pc:sldMk cId="2225451864" sldId="307"/>
            <ac:spMk id="29" creationId="{A17934AB-FCC8-3776-1635-6E61D9A7D43B}"/>
          </ac:spMkLst>
        </pc:spChg>
        <pc:picChg chg="del">
          <ac:chgData name="尾嵜 成真" userId="dd95f81a979e9056" providerId="LiveId" clId="{73A23987-D80F-440C-906D-36C23BCC7B17}" dt="2022-12-28T15:36:18.963" v="500" actId="478"/>
          <ac:picMkLst>
            <pc:docMk/>
            <pc:sldMk cId="2225451864" sldId="307"/>
            <ac:picMk id="3" creationId="{72F90D82-894D-ACED-2C2C-701EA84D56B6}"/>
          </ac:picMkLst>
        </pc:picChg>
        <pc:picChg chg="add del mod">
          <ac:chgData name="尾嵜 成真" userId="dd95f81a979e9056" providerId="LiveId" clId="{73A23987-D80F-440C-906D-36C23BCC7B17}" dt="2022-12-29T05:03:30.300" v="555" actId="478"/>
          <ac:picMkLst>
            <pc:docMk/>
            <pc:sldMk cId="2225451864" sldId="307"/>
            <ac:picMk id="3" creationId="{D33BC8A2-7616-DC88-65A6-35EC84C03B57}"/>
          </ac:picMkLst>
        </pc:picChg>
        <pc:picChg chg="add del mod">
          <ac:chgData name="尾嵜 成真" userId="dd95f81a979e9056" providerId="LiveId" clId="{73A23987-D80F-440C-906D-36C23BCC7B17}" dt="2022-12-29T05:02:10.045" v="551" actId="478"/>
          <ac:picMkLst>
            <pc:docMk/>
            <pc:sldMk cId="2225451864" sldId="307"/>
            <ac:picMk id="4" creationId="{300FEBFB-33F7-A9D6-A3BD-85B16820623E}"/>
          </ac:picMkLst>
        </pc:picChg>
        <pc:picChg chg="add del mod">
          <ac:chgData name="尾嵜 成真" userId="dd95f81a979e9056" providerId="LiveId" clId="{73A23987-D80F-440C-906D-36C23BCC7B17}" dt="2022-12-29T05:46:46.319" v="1076" actId="478"/>
          <ac:picMkLst>
            <pc:docMk/>
            <pc:sldMk cId="2225451864" sldId="307"/>
            <ac:picMk id="6" creationId="{E5443325-2697-9EE1-458D-13861F844B9B}"/>
          </ac:picMkLst>
        </pc:picChg>
        <pc:picChg chg="add del">
          <ac:chgData name="尾嵜 成真" userId="dd95f81a979e9056" providerId="LiveId" clId="{73A23987-D80F-440C-906D-36C23BCC7B17}" dt="2022-12-29T05:05:32.880" v="593" actId="22"/>
          <ac:picMkLst>
            <pc:docMk/>
            <pc:sldMk cId="2225451864" sldId="307"/>
            <ac:picMk id="8" creationId="{1B6B8E05-0019-3CF8-DB1D-95F078BBFF60}"/>
          </ac:picMkLst>
        </pc:picChg>
        <pc:picChg chg="add mod">
          <ac:chgData name="尾嵜 成真" userId="dd95f81a979e9056" providerId="LiveId" clId="{73A23987-D80F-440C-906D-36C23BCC7B17}" dt="2022-12-29T05:47:04.135" v="1081" actId="1076"/>
          <ac:picMkLst>
            <pc:docMk/>
            <pc:sldMk cId="2225451864" sldId="307"/>
            <ac:picMk id="11" creationId="{1ACF21D3-D8A0-95FC-ACFB-2A1BBB31652D}"/>
          </ac:picMkLst>
        </pc:picChg>
      </pc:sldChg>
      <pc:sldChg chg="del">
        <pc:chgData name="尾嵜 成真" userId="dd95f81a979e9056" providerId="LiveId" clId="{73A23987-D80F-440C-906D-36C23BCC7B17}" dt="2022-12-28T16:21:32.096" v="528" actId="47"/>
        <pc:sldMkLst>
          <pc:docMk/>
          <pc:sldMk cId="4080836906" sldId="309"/>
        </pc:sldMkLst>
      </pc:sldChg>
      <pc:sldChg chg="del">
        <pc:chgData name="尾嵜 成真" userId="dd95f81a979e9056" providerId="LiveId" clId="{73A23987-D80F-440C-906D-36C23BCC7B17}" dt="2022-12-28T16:21:32.756" v="531" actId="47"/>
        <pc:sldMkLst>
          <pc:docMk/>
          <pc:sldMk cId="3842677569" sldId="310"/>
        </pc:sldMkLst>
      </pc:sldChg>
      <pc:sldChg chg="del">
        <pc:chgData name="尾嵜 成真" userId="dd95f81a979e9056" providerId="LiveId" clId="{73A23987-D80F-440C-906D-36C23BCC7B17}" dt="2022-12-28T16:21:32.379" v="529" actId="47"/>
        <pc:sldMkLst>
          <pc:docMk/>
          <pc:sldMk cId="1924087796" sldId="367"/>
        </pc:sldMkLst>
      </pc:sldChg>
      <pc:sldChg chg="del">
        <pc:chgData name="尾嵜 成真" userId="dd95f81a979e9056" providerId="LiveId" clId="{73A23987-D80F-440C-906D-36C23BCC7B17}" dt="2022-12-28T16:21:32.567" v="530" actId="47"/>
        <pc:sldMkLst>
          <pc:docMk/>
          <pc:sldMk cId="3555304958" sldId="368"/>
        </pc:sldMkLst>
      </pc:sldChg>
      <pc:sldChg chg="del">
        <pc:chgData name="尾嵜 成真" userId="dd95f81a979e9056" providerId="LiveId" clId="{73A23987-D80F-440C-906D-36C23BCC7B17}" dt="2022-12-28T16:21:32.914" v="532" actId="47"/>
        <pc:sldMkLst>
          <pc:docMk/>
          <pc:sldMk cId="766273769" sldId="369"/>
        </pc:sldMkLst>
      </pc:sldChg>
      <pc:sldChg chg="del">
        <pc:chgData name="尾嵜 成真" userId="dd95f81a979e9056" providerId="LiveId" clId="{73A23987-D80F-440C-906D-36C23BCC7B17}" dt="2022-12-28T16:21:33.071" v="533" actId="47"/>
        <pc:sldMkLst>
          <pc:docMk/>
          <pc:sldMk cId="2530477243" sldId="370"/>
        </pc:sldMkLst>
      </pc:sldChg>
      <pc:sldChg chg="del">
        <pc:chgData name="尾嵜 成真" userId="dd95f81a979e9056" providerId="LiveId" clId="{73A23987-D80F-440C-906D-36C23BCC7B17}" dt="2022-12-28T16:21:33.228" v="534" actId="47"/>
        <pc:sldMkLst>
          <pc:docMk/>
          <pc:sldMk cId="256780241" sldId="371"/>
        </pc:sldMkLst>
      </pc:sldChg>
      <pc:sldChg chg="del">
        <pc:chgData name="尾嵜 成真" userId="dd95f81a979e9056" providerId="LiveId" clId="{73A23987-D80F-440C-906D-36C23BCC7B17}" dt="2022-12-28T16:21:34.438" v="535" actId="47"/>
        <pc:sldMkLst>
          <pc:docMk/>
          <pc:sldMk cId="4209156851" sldId="372"/>
        </pc:sldMkLst>
      </pc:sldChg>
      <pc:sldChg chg="del">
        <pc:chgData name="尾嵜 成真" userId="dd95f81a979e9056" providerId="LiveId" clId="{73A23987-D80F-440C-906D-36C23BCC7B17}" dt="2022-12-28T16:21:34.610" v="536" actId="47"/>
        <pc:sldMkLst>
          <pc:docMk/>
          <pc:sldMk cId="197386874" sldId="373"/>
        </pc:sldMkLst>
      </pc:sldChg>
      <pc:sldChg chg="del">
        <pc:chgData name="尾嵜 成真" userId="dd95f81a979e9056" providerId="LiveId" clId="{73A23987-D80F-440C-906D-36C23BCC7B17}" dt="2022-12-28T16:21:36.321" v="539" actId="47"/>
        <pc:sldMkLst>
          <pc:docMk/>
          <pc:sldMk cId="1645745508" sldId="374"/>
        </pc:sldMkLst>
      </pc:sldChg>
      <pc:sldChg chg="del">
        <pc:chgData name="尾嵜 成真" userId="dd95f81a979e9056" providerId="LiveId" clId="{73A23987-D80F-440C-906D-36C23BCC7B17}" dt="2022-12-28T16:21:37.951" v="540" actId="47"/>
        <pc:sldMkLst>
          <pc:docMk/>
          <pc:sldMk cId="3764614268" sldId="375"/>
        </pc:sldMkLst>
      </pc:sldChg>
      <pc:sldChg chg="del">
        <pc:chgData name="尾嵜 成真" userId="dd95f81a979e9056" providerId="LiveId" clId="{73A23987-D80F-440C-906D-36C23BCC7B17}" dt="2022-12-28T16:21:35.584" v="537" actId="47"/>
        <pc:sldMkLst>
          <pc:docMk/>
          <pc:sldMk cId="1577626622" sldId="376"/>
        </pc:sldMkLst>
      </pc:sldChg>
      <pc:sldChg chg="del">
        <pc:chgData name="尾嵜 成真" userId="dd95f81a979e9056" providerId="LiveId" clId="{73A23987-D80F-440C-906D-36C23BCC7B17}" dt="2022-12-28T16:21:38.647" v="541" actId="47"/>
        <pc:sldMkLst>
          <pc:docMk/>
          <pc:sldMk cId="378628896" sldId="377"/>
        </pc:sldMkLst>
      </pc:sldChg>
      <pc:sldChg chg="del">
        <pc:chgData name="尾嵜 成真" userId="dd95f81a979e9056" providerId="LiveId" clId="{73A23987-D80F-440C-906D-36C23BCC7B17}" dt="2022-12-28T16:21:41.351" v="542" actId="47"/>
        <pc:sldMkLst>
          <pc:docMk/>
          <pc:sldMk cId="1185041612" sldId="378"/>
        </pc:sldMkLst>
      </pc:sldChg>
      <pc:sldChg chg="del">
        <pc:chgData name="尾嵜 成真" userId="dd95f81a979e9056" providerId="LiveId" clId="{73A23987-D80F-440C-906D-36C23BCC7B17}" dt="2022-12-28T16:21:42.403" v="544" actId="47"/>
        <pc:sldMkLst>
          <pc:docMk/>
          <pc:sldMk cId="2731418115" sldId="379"/>
        </pc:sldMkLst>
      </pc:sldChg>
      <pc:sldChg chg="del">
        <pc:chgData name="尾嵜 成真" userId="dd95f81a979e9056" providerId="LiveId" clId="{73A23987-D80F-440C-906D-36C23BCC7B17}" dt="2022-12-28T16:21:43.770" v="545" actId="47"/>
        <pc:sldMkLst>
          <pc:docMk/>
          <pc:sldMk cId="3888411916" sldId="380"/>
        </pc:sldMkLst>
      </pc:sldChg>
      <pc:sldChg chg="addSp delSp modSp add mod ord">
        <pc:chgData name="尾嵜 成真" userId="dd95f81a979e9056" providerId="LiveId" clId="{73A23987-D80F-440C-906D-36C23BCC7B17}" dt="2023-01-02T04:44:36.375" v="4240" actId="14100"/>
        <pc:sldMkLst>
          <pc:docMk/>
          <pc:sldMk cId="3242685888" sldId="381"/>
        </pc:sldMkLst>
        <pc:spChg chg="add mod">
          <ac:chgData name="尾嵜 成真" userId="dd95f81a979e9056" providerId="LiveId" clId="{73A23987-D80F-440C-906D-36C23BCC7B17}" dt="2023-01-02T04:44:36.375" v="4240" actId="14100"/>
          <ac:spMkLst>
            <pc:docMk/>
            <pc:sldMk cId="3242685888" sldId="381"/>
            <ac:spMk id="8" creationId="{CF9761B3-F1AF-3B32-AC05-2CD58A6FDD79}"/>
          </ac:spMkLst>
        </pc:spChg>
        <pc:spChg chg="add mod">
          <ac:chgData name="尾嵜 成真" userId="dd95f81a979e9056" providerId="LiveId" clId="{73A23987-D80F-440C-906D-36C23BCC7B17}" dt="2023-01-02T04:44:01.434" v="4238" actId="1076"/>
          <ac:spMkLst>
            <pc:docMk/>
            <pc:sldMk cId="3242685888" sldId="381"/>
            <ac:spMk id="9" creationId="{618CC92E-A56B-107B-CAF5-434D0C9245D2}"/>
          </ac:spMkLst>
        </pc:spChg>
        <pc:spChg chg="mod">
          <ac:chgData name="尾嵜 成真" userId="dd95f81a979e9056" providerId="LiveId" clId="{73A23987-D80F-440C-906D-36C23BCC7B17}" dt="2023-01-02T04:31:09.737" v="4195" actId="947"/>
          <ac:spMkLst>
            <pc:docMk/>
            <pc:sldMk cId="3242685888" sldId="381"/>
            <ac:spMk id="10" creationId="{4C8D8093-D708-E46A-39FD-79BFCCF8875B}"/>
          </ac:spMkLst>
        </pc:spChg>
        <pc:spChg chg="add mod">
          <ac:chgData name="尾嵜 成真" userId="dd95f81a979e9056" providerId="LiveId" clId="{73A23987-D80F-440C-906D-36C23BCC7B17}" dt="2023-01-02T04:43:48.788" v="4237" actId="14100"/>
          <ac:spMkLst>
            <pc:docMk/>
            <pc:sldMk cId="3242685888" sldId="381"/>
            <ac:spMk id="11" creationId="{BEA5EE37-CC4C-D1F3-D38F-5224284FFD8B}"/>
          </ac:spMkLst>
        </pc:spChg>
        <pc:spChg chg="mod">
          <ac:chgData name="尾嵜 成真" userId="dd95f81a979e9056" providerId="LiveId" clId="{73A23987-D80F-440C-906D-36C23BCC7B17}" dt="2022-12-29T06:22:54.286" v="2495" actId="20577"/>
          <ac:spMkLst>
            <pc:docMk/>
            <pc:sldMk cId="3242685888" sldId="381"/>
            <ac:spMk id="28" creationId="{B0F217A8-646C-15BA-6733-F4B0F1014565}"/>
          </ac:spMkLst>
        </pc:spChg>
        <pc:picChg chg="add del mod">
          <ac:chgData name="尾嵜 成真" userId="dd95f81a979e9056" providerId="LiveId" clId="{73A23987-D80F-440C-906D-36C23BCC7B17}" dt="2022-12-29T06:37:15.291" v="2994" actId="21"/>
          <ac:picMkLst>
            <pc:docMk/>
            <pc:sldMk cId="3242685888" sldId="381"/>
            <ac:picMk id="2" creationId="{465239CA-F7BF-E65D-F463-52B2B136EC5F}"/>
          </ac:picMkLst>
        </pc:picChg>
        <pc:picChg chg="add mod">
          <ac:chgData name="尾嵜 成真" userId="dd95f81a979e9056" providerId="LiveId" clId="{73A23987-D80F-440C-906D-36C23BCC7B17}" dt="2023-01-02T04:44:01.434" v="4238" actId="1076"/>
          <ac:picMkLst>
            <pc:docMk/>
            <pc:sldMk cId="3242685888" sldId="381"/>
            <ac:picMk id="3" creationId="{B4580B03-DD4B-D5CF-CD70-62C96BAA60FA}"/>
          </ac:picMkLst>
        </pc:picChg>
        <pc:picChg chg="add mod">
          <ac:chgData name="尾嵜 成真" userId="dd95f81a979e9056" providerId="LiveId" clId="{73A23987-D80F-440C-906D-36C23BCC7B17}" dt="2023-01-02T04:42:52.612" v="4225" actId="1076"/>
          <ac:picMkLst>
            <pc:docMk/>
            <pc:sldMk cId="3242685888" sldId="381"/>
            <ac:picMk id="5" creationId="{FBC3049B-F66D-9170-7795-FCECF60BA95C}"/>
          </ac:picMkLst>
        </pc:picChg>
        <pc:picChg chg="add mod">
          <ac:chgData name="尾嵜 成真" userId="dd95f81a979e9056" providerId="LiveId" clId="{73A23987-D80F-440C-906D-36C23BCC7B17}" dt="2023-01-02T04:43:07.058" v="4227" actId="1076"/>
          <ac:picMkLst>
            <pc:docMk/>
            <pc:sldMk cId="3242685888" sldId="381"/>
            <ac:picMk id="7" creationId="{AF473374-2899-C2E5-3DAA-EDDA880E5267}"/>
          </ac:picMkLst>
        </pc:picChg>
      </pc:sldChg>
      <pc:sldChg chg="addSp modSp add mod ord">
        <pc:chgData name="尾嵜 成真" userId="dd95f81a979e9056" providerId="LiveId" clId="{73A23987-D80F-440C-906D-36C23BCC7B17}" dt="2023-01-02T04:45:04.103" v="4242" actId="113"/>
        <pc:sldMkLst>
          <pc:docMk/>
          <pc:sldMk cId="1506097416" sldId="382"/>
        </pc:sldMkLst>
        <pc:spChg chg="add mod">
          <ac:chgData name="尾嵜 成真" userId="dd95f81a979e9056" providerId="LiveId" clId="{73A23987-D80F-440C-906D-36C23BCC7B17}" dt="2023-01-02T04:23:24.040" v="4137" actId="14100"/>
          <ac:spMkLst>
            <pc:docMk/>
            <pc:sldMk cId="1506097416" sldId="382"/>
            <ac:spMk id="7" creationId="{8C4EB612-9095-B8CB-F6E7-589F605E3D0A}"/>
          </ac:spMkLst>
        </pc:spChg>
        <pc:spChg chg="add mod">
          <ac:chgData name="尾嵜 成真" userId="dd95f81a979e9056" providerId="LiveId" clId="{73A23987-D80F-440C-906D-36C23BCC7B17}" dt="2023-01-02T04:24:45.202" v="4150" actId="14100"/>
          <ac:spMkLst>
            <pc:docMk/>
            <pc:sldMk cId="1506097416" sldId="382"/>
            <ac:spMk id="8" creationId="{BA11470B-4B8F-45D7-332B-2F73F2693438}"/>
          </ac:spMkLst>
        </pc:spChg>
        <pc:spChg chg="mod">
          <ac:chgData name="尾嵜 成真" userId="dd95f81a979e9056" providerId="LiveId" clId="{73A23987-D80F-440C-906D-36C23BCC7B17}" dt="2023-01-02T04:45:04.103" v="4242" actId="113"/>
          <ac:spMkLst>
            <pc:docMk/>
            <pc:sldMk cId="1506097416" sldId="382"/>
            <ac:spMk id="10" creationId="{4C8D8093-D708-E46A-39FD-79BFCCF8875B}"/>
          </ac:spMkLst>
        </pc:spChg>
        <pc:spChg chg="mod">
          <ac:chgData name="尾嵜 成真" userId="dd95f81a979e9056" providerId="LiveId" clId="{73A23987-D80F-440C-906D-36C23BCC7B17}" dt="2023-01-02T04:22:39.168" v="4128" actId="1076"/>
          <ac:spMkLst>
            <pc:docMk/>
            <pc:sldMk cId="1506097416" sldId="382"/>
            <ac:spMk id="12" creationId="{A5DF4167-C56B-FCB1-552F-AA435A8D5DD2}"/>
          </ac:spMkLst>
        </pc:spChg>
        <pc:spChg chg="mod">
          <ac:chgData name="尾嵜 成真" userId="dd95f81a979e9056" providerId="LiveId" clId="{73A23987-D80F-440C-906D-36C23BCC7B17}" dt="2022-12-29T06:22:57.382" v="2496" actId="20577"/>
          <ac:spMkLst>
            <pc:docMk/>
            <pc:sldMk cId="1506097416" sldId="382"/>
            <ac:spMk id="28" creationId="{B0F217A8-646C-15BA-6733-F4B0F1014565}"/>
          </ac:spMkLst>
        </pc:spChg>
        <pc:picChg chg="add mod">
          <ac:chgData name="尾嵜 成真" userId="dd95f81a979e9056" providerId="LiveId" clId="{73A23987-D80F-440C-906D-36C23BCC7B17}" dt="2023-01-02T04:24:31.278" v="4147" actId="14100"/>
          <ac:picMkLst>
            <pc:docMk/>
            <pc:sldMk cId="1506097416" sldId="382"/>
            <ac:picMk id="3" creationId="{DDCB6700-39D8-C13F-27DA-A77BC6CE143E}"/>
          </ac:picMkLst>
        </pc:picChg>
        <pc:picChg chg="mod">
          <ac:chgData name="尾嵜 成真" userId="dd95f81a979e9056" providerId="LiveId" clId="{73A23987-D80F-440C-906D-36C23BCC7B17}" dt="2023-01-02T04:22:39.168" v="4128" actId="1076"/>
          <ac:picMkLst>
            <pc:docMk/>
            <pc:sldMk cId="1506097416" sldId="382"/>
            <ac:picMk id="5" creationId="{FD0BC4B5-B762-D6DE-E882-44E424717DA8}"/>
          </ac:picMkLst>
        </pc:picChg>
        <pc:picChg chg="add mod">
          <ac:chgData name="尾嵜 成真" userId="dd95f81a979e9056" providerId="LiveId" clId="{73A23987-D80F-440C-906D-36C23BCC7B17}" dt="2023-01-02T04:23:05.656" v="4134" actId="14100"/>
          <ac:picMkLst>
            <pc:docMk/>
            <pc:sldMk cId="1506097416" sldId="382"/>
            <ac:picMk id="6" creationId="{9DF9FB5B-C9E9-4883-C286-F8DE7C414731}"/>
          </ac:picMkLst>
        </pc:picChg>
      </pc:sldChg>
      <pc:sldChg chg="del">
        <pc:chgData name="尾嵜 成真" userId="dd95f81a979e9056" providerId="LiveId" clId="{73A23987-D80F-440C-906D-36C23BCC7B17}" dt="2022-12-28T16:21:35.757" v="538" actId="47"/>
        <pc:sldMkLst>
          <pc:docMk/>
          <pc:sldMk cId="1050274511" sldId="383"/>
        </pc:sldMkLst>
      </pc:sldChg>
      <pc:sldChg chg="del">
        <pc:chgData name="尾嵜 成真" userId="dd95f81a979e9056" providerId="LiveId" clId="{73A23987-D80F-440C-906D-36C23BCC7B17}" dt="2022-12-28T16:21:41.696" v="543" actId="47"/>
        <pc:sldMkLst>
          <pc:docMk/>
          <pc:sldMk cId="3741894308" sldId="384"/>
        </pc:sldMkLst>
      </pc:sldChg>
      <pc:sldChg chg="del">
        <pc:chgData name="尾嵜 成真" userId="dd95f81a979e9056" providerId="LiveId" clId="{73A23987-D80F-440C-906D-36C23BCC7B17}" dt="2022-12-28T16:21:43.990" v="546" actId="47"/>
        <pc:sldMkLst>
          <pc:docMk/>
          <pc:sldMk cId="224230756" sldId="385"/>
        </pc:sldMkLst>
      </pc:sldChg>
      <pc:sldChg chg="del">
        <pc:chgData name="尾嵜 成真" userId="dd95f81a979e9056" providerId="LiveId" clId="{73A23987-D80F-440C-906D-36C23BCC7B17}" dt="2022-12-29T06:27:51.974" v="2585" actId="47"/>
        <pc:sldMkLst>
          <pc:docMk/>
          <pc:sldMk cId="3060674528" sldId="386"/>
        </pc:sldMkLst>
      </pc:sldChg>
      <pc:sldChg chg="addSp delSp modSp add mod">
        <pc:chgData name="尾嵜 成真" userId="dd95f81a979e9056" providerId="LiveId" clId="{73A23987-D80F-440C-906D-36C23BCC7B17}" dt="2022-12-29T06:15:44.961" v="2399" actId="947"/>
        <pc:sldMkLst>
          <pc:docMk/>
          <pc:sldMk cId="84514218" sldId="387"/>
        </pc:sldMkLst>
        <pc:spChg chg="add mod">
          <ac:chgData name="尾嵜 成真" userId="dd95f81a979e9056" providerId="LiveId" clId="{73A23987-D80F-440C-906D-36C23BCC7B17}" dt="2022-12-29T06:12:34.458" v="2373" actId="208"/>
          <ac:spMkLst>
            <pc:docMk/>
            <pc:sldMk cId="84514218" sldId="387"/>
            <ac:spMk id="8" creationId="{9815A6B8-2B32-E959-7AAE-3941780F4520}"/>
          </ac:spMkLst>
        </pc:spChg>
        <pc:spChg chg="mod">
          <ac:chgData name="尾嵜 成真" userId="dd95f81a979e9056" providerId="LiveId" clId="{73A23987-D80F-440C-906D-36C23BCC7B17}" dt="2022-12-29T06:15:44.961" v="2399" actId="947"/>
          <ac:spMkLst>
            <pc:docMk/>
            <pc:sldMk cId="84514218" sldId="387"/>
            <ac:spMk id="10" creationId="{4C8D8093-D708-E46A-39FD-79BFCCF8875B}"/>
          </ac:spMkLst>
        </pc:spChg>
        <pc:spChg chg="mod">
          <ac:chgData name="尾嵜 成真" userId="dd95f81a979e9056" providerId="LiveId" clId="{73A23987-D80F-440C-906D-36C23BCC7B17}" dt="2022-12-29T05:51:05.579" v="1114" actId="20577"/>
          <ac:spMkLst>
            <pc:docMk/>
            <pc:sldMk cId="84514218" sldId="387"/>
            <ac:spMk id="28" creationId="{B0F217A8-646C-15BA-6733-F4B0F1014565}"/>
          </ac:spMkLst>
        </pc:spChg>
        <pc:spChg chg="mod">
          <ac:chgData name="尾嵜 成真" userId="dd95f81a979e9056" providerId="LiveId" clId="{73A23987-D80F-440C-906D-36C23BCC7B17}" dt="2022-12-29T05:51:33.342" v="1150" actId="20577"/>
          <ac:spMkLst>
            <pc:docMk/>
            <pc:sldMk cId="84514218" sldId="387"/>
            <ac:spMk id="29" creationId="{A17934AB-FCC8-3776-1635-6E61D9A7D43B}"/>
          </ac:spMkLst>
        </pc:spChg>
        <pc:graphicFrameChg chg="add del mod modGraphic">
          <ac:chgData name="尾嵜 成真" userId="dd95f81a979e9056" providerId="LiveId" clId="{73A23987-D80F-440C-906D-36C23BCC7B17}" dt="2022-12-29T05:56:15.288" v="1394" actId="478"/>
          <ac:graphicFrameMkLst>
            <pc:docMk/>
            <pc:sldMk cId="84514218" sldId="387"/>
            <ac:graphicFrameMk id="2" creationId="{DA2BFF17-2E69-2586-7824-9216D7977B14}"/>
          </ac:graphicFrameMkLst>
        </pc:graphicFrameChg>
        <pc:graphicFrameChg chg="add mod modGraphic">
          <ac:chgData name="尾嵜 成真" userId="dd95f81a979e9056" providerId="LiveId" clId="{73A23987-D80F-440C-906D-36C23BCC7B17}" dt="2022-12-29T06:12:55.138" v="2382" actId="20577"/>
          <ac:graphicFrameMkLst>
            <pc:docMk/>
            <pc:sldMk cId="84514218" sldId="387"/>
            <ac:graphicFrameMk id="4" creationId="{CB7B61AE-F899-012C-EB57-9EF3F5BFDE43}"/>
          </ac:graphicFrameMkLst>
        </pc:graphicFrameChg>
        <pc:graphicFrameChg chg="add mod modGraphic">
          <ac:chgData name="尾嵜 成真" userId="dd95f81a979e9056" providerId="LiveId" clId="{73A23987-D80F-440C-906D-36C23BCC7B17}" dt="2022-12-29T06:13:06.986" v="2384" actId="113"/>
          <ac:graphicFrameMkLst>
            <pc:docMk/>
            <pc:sldMk cId="84514218" sldId="387"/>
            <ac:graphicFrameMk id="5" creationId="{5CA16E9A-70DF-C26C-8DB7-956934E12BFF}"/>
          </ac:graphicFrameMkLst>
        </pc:graphicFrameChg>
        <pc:picChg chg="add del mod">
          <ac:chgData name="尾嵜 成真" userId="dd95f81a979e9056" providerId="LiveId" clId="{73A23987-D80F-440C-906D-36C23BCC7B17}" dt="2022-12-29T05:58:00.843" v="1534" actId="478"/>
          <ac:picMkLst>
            <pc:docMk/>
            <pc:sldMk cId="84514218" sldId="387"/>
            <ac:picMk id="3" creationId="{F26D4AF4-3DE5-6FCC-E874-A07E112AD36F}"/>
          </ac:picMkLst>
        </pc:picChg>
        <pc:picChg chg="add del mod">
          <ac:chgData name="尾嵜 成真" userId="dd95f81a979e9056" providerId="LiveId" clId="{73A23987-D80F-440C-906D-36C23BCC7B17}" dt="2022-12-29T06:09:44.637" v="2203" actId="478"/>
          <ac:picMkLst>
            <pc:docMk/>
            <pc:sldMk cId="84514218" sldId="387"/>
            <ac:picMk id="6" creationId="{1C9A41BC-3847-6223-9700-6DA71A253A0A}"/>
          </ac:picMkLst>
        </pc:picChg>
        <pc:picChg chg="add mod">
          <ac:chgData name="尾嵜 成真" userId="dd95f81a979e9056" providerId="LiveId" clId="{73A23987-D80F-440C-906D-36C23BCC7B17}" dt="2022-12-29T06:12:10.862" v="2367" actId="1076"/>
          <ac:picMkLst>
            <pc:docMk/>
            <pc:sldMk cId="84514218" sldId="387"/>
            <ac:picMk id="7" creationId="{24E42516-2684-30AE-B93C-6A50153AD3E4}"/>
          </ac:picMkLst>
        </pc:picChg>
        <pc:picChg chg="del">
          <ac:chgData name="尾嵜 成真" userId="dd95f81a979e9056" providerId="LiveId" clId="{73A23987-D80F-440C-906D-36C23BCC7B17}" dt="2022-12-29T05:54:04.816" v="1154" actId="478"/>
          <ac:picMkLst>
            <pc:docMk/>
            <pc:sldMk cId="84514218" sldId="387"/>
            <ac:picMk id="11" creationId="{1ACF21D3-D8A0-95FC-ACFB-2A1BBB31652D}"/>
          </ac:picMkLst>
        </pc:picChg>
      </pc:sldChg>
      <pc:sldChg chg="modSp add del mod">
        <pc:chgData name="尾嵜 成真" userId="dd95f81a979e9056" providerId="LiveId" clId="{73A23987-D80F-440C-906D-36C23BCC7B17}" dt="2022-12-29T05:42:08.084" v="1045" actId="47"/>
        <pc:sldMkLst>
          <pc:docMk/>
          <pc:sldMk cId="1435158810" sldId="387"/>
        </pc:sldMkLst>
        <pc:spChg chg="mod">
          <ac:chgData name="尾嵜 成真" userId="dd95f81a979e9056" providerId="LiveId" clId="{73A23987-D80F-440C-906D-36C23BCC7B17}" dt="2022-12-29T05:39:03.444" v="1010" actId="21"/>
          <ac:spMkLst>
            <pc:docMk/>
            <pc:sldMk cId="1435158810" sldId="387"/>
            <ac:spMk id="10" creationId="{4C8D8093-D708-E46A-39FD-79BFCCF8875B}"/>
          </ac:spMkLst>
        </pc:spChg>
        <pc:spChg chg="mod">
          <ac:chgData name="尾嵜 成真" userId="dd95f81a979e9056" providerId="LiveId" clId="{73A23987-D80F-440C-906D-36C23BCC7B17}" dt="2022-12-29T05:27:21.786" v="834" actId="20577"/>
          <ac:spMkLst>
            <pc:docMk/>
            <pc:sldMk cId="1435158810" sldId="387"/>
            <ac:spMk id="28" creationId="{B0F217A8-646C-15BA-6733-F4B0F1014565}"/>
          </ac:spMkLst>
        </pc:spChg>
        <pc:spChg chg="mod">
          <ac:chgData name="尾嵜 成真" userId="dd95f81a979e9056" providerId="LiveId" clId="{73A23987-D80F-440C-906D-36C23BCC7B17}" dt="2022-12-29T05:27:29.951" v="844" actId="20577"/>
          <ac:spMkLst>
            <pc:docMk/>
            <pc:sldMk cId="1435158810" sldId="387"/>
            <ac:spMk id="29" creationId="{A17934AB-FCC8-3776-1635-6E61D9A7D43B}"/>
          </ac:spMkLst>
        </pc:spChg>
      </pc:sldChg>
      <pc:sldChg chg="modSp add del mod">
        <pc:chgData name="尾嵜 成真" userId="dd95f81a979e9056" providerId="LiveId" clId="{73A23987-D80F-440C-906D-36C23BCC7B17}" dt="2022-12-28T16:21:30.857" v="527" actId="47"/>
        <pc:sldMkLst>
          <pc:docMk/>
          <pc:sldMk cId="3996607027" sldId="387"/>
        </pc:sldMkLst>
        <pc:spChg chg="mod">
          <ac:chgData name="尾嵜 成真" userId="dd95f81a979e9056" providerId="LiveId" clId="{73A23987-D80F-440C-906D-36C23BCC7B17}" dt="2022-12-28T15:36:53.159" v="526" actId="20577"/>
          <ac:spMkLst>
            <pc:docMk/>
            <pc:sldMk cId="3996607027" sldId="387"/>
            <ac:spMk id="29" creationId="{A17934AB-FCC8-3776-1635-6E61D9A7D43B}"/>
          </ac:spMkLst>
        </pc:spChg>
      </pc:sldChg>
      <pc:sldChg chg="delSp add del mod">
        <pc:chgData name="尾嵜 成真" userId="dd95f81a979e9056" providerId="LiveId" clId="{73A23987-D80F-440C-906D-36C23BCC7B17}" dt="2022-12-28T15:21:56.258" v="211" actId="47"/>
        <pc:sldMkLst>
          <pc:docMk/>
          <pc:sldMk cId="4145337390" sldId="387"/>
        </pc:sldMkLst>
        <pc:graphicFrameChg chg="del">
          <ac:chgData name="尾嵜 成真" userId="dd95f81a979e9056" providerId="LiveId" clId="{73A23987-D80F-440C-906D-36C23BCC7B17}" dt="2022-12-28T15:12:37.024" v="74" actId="478"/>
          <ac:graphicFrameMkLst>
            <pc:docMk/>
            <pc:sldMk cId="4145337390" sldId="387"/>
            <ac:graphicFrameMk id="25" creationId="{3CFF4B47-98A9-D733-0321-B17F59799447}"/>
          </ac:graphicFrameMkLst>
        </pc:graphicFrameChg>
        <pc:graphicFrameChg chg="del">
          <ac:chgData name="尾嵜 成真" userId="dd95f81a979e9056" providerId="LiveId" clId="{73A23987-D80F-440C-906D-36C23BCC7B17}" dt="2022-12-28T15:12:37.024" v="74" actId="478"/>
          <ac:graphicFrameMkLst>
            <pc:docMk/>
            <pc:sldMk cId="4145337390" sldId="387"/>
            <ac:graphicFrameMk id="30" creationId="{214E2012-FCD6-F5BF-3BAB-B787756B59E3}"/>
          </ac:graphicFrameMkLst>
        </pc:graphicFrameChg>
        <pc:graphicFrameChg chg="del">
          <ac:chgData name="尾嵜 成真" userId="dd95f81a979e9056" providerId="LiveId" clId="{73A23987-D80F-440C-906D-36C23BCC7B17}" dt="2022-12-28T15:12:37.024" v="74" actId="478"/>
          <ac:graphicFrameMkLst>
            <pc:docMk/>
            <pc:sldMk cId="4145337390" sldId="387"/>
            <ac:graphicFrameMk id="31" creationId="{48DC726C-6E54-B2D0-3B8B-B4BA03014533}"/>
          </ac:graphicFrameMkLst>
        </pc:graphicFrameChg>
        <pc:graphicFrameChg chg="del">
          <ac:chgData name="尾嵜 成真" userId="dd95f81a979e9056" providerId="LiveId" clId="{73A23987-D80F-440C-906D-36C23BCC7B17}" dt="2022-12-28T15:12:37.024" v="74" actId="478"/>
          <ac:graphicFrameMkLst>
            <pc:docMk/>
            <pc:sldMk cId="4145337390" sldId="387"/>
            <ac:graphicFrameMk id="32" creationId="{09633478-8EA1-EC49-9A21-449910C52C1D}"/>
          </ac:graphicFrameMkLst>
        </pc:graphicFrameChg>
      </pc:sldChg>
      <pc:sldChg chg="addSp delSp modSp add mod">
        <pc:chgData name="尾嵜 成真" userId="dd95f81a979e9056" providerId="LiveId" clId="{73A23987-D80F-440C-906D-36C23BCC7B17}" dt="2022-12-29T06:40:12.332" v="3052" actId="20577"/>
        <pc:sldMkLst>
          <pc:docMk/>
          <pc:sldMk cId="2387750747" sldId="388"/>
        </pc:sldMkLst>
        <pc:spChg chg="del">
          <ac:chgData name="尾嵜 成真" userId="dd95f81a979e9056" providerId="LiveId" clId="{73A23987-D80F-440C-906D-36C23BCC7B17}" dt="2022-12-29T06:30:38.987" v="2590" actId="478"/>
          <ac:spMkLst>
            <pc:docMk/>
            <pc:sldMk cId="2387750747" sldId="388"/>
            <ac:spMk id="8" creationId="{9815A6B8-2B32-E959-7AAE-3941780F4520}"/>
          </ac:spMkLst>
        </pc:spChg>
        <pc:spChg chg="mod">
          <ac:chgData name="尾嵜 成真" userId="dd95f81a979e9056" providerId="LiveId" clId="{73A23987-D80F-440C-906D-36C23BCC7B17}" dt="2022-12-29T06:40:12.332" v="3052" actId="20577"/>
          <ac:spMkLst>
            <pc:docMk/>
            <pc:sldMk cId="2387750747" sldId="388"/>
            <ac:spMk id="10" creationId="{4C8D8093-D708-E46A-39FD-79BFCCF8875B}"/>
          </ac:spMkLst>
        </pc:spChg>
        <pc:spChg chg="mod">
          <ac:chgData name="尾嵜 成真" userId="dd95f81a979e9056" providerId="LiveId" clId="{73A23987-D80F-440C-906D-36C23BCC7B17}" dt="2022-12-29T06:20:21.429" v="2421" actId="20577"/>
          <ac:spMkLst>
            <pc:docMk/>
            <pc:sldMk cId="2387750747" sldId="388"/>
            <ac:spMk id="28" creationId="{B0F217A8-646C-15BA-6733-F4B0F1014565}"/>
          </ac:spMkLst>
        </pc:spChg>
        <pc:spChg chg="mod">
          <ac:chgData name="尾嵜 成真" userId="dd95f81a979e9056" providerId="LiveId" clId="{73A23987-D80F-440C-906D-36C23BCC7B17}" dt="2022-12-29T06:20:32.865" v="2442" actId="20577"/>
          <ac:spMkLst>
            <pc:docMk/>
            <pc:sldMk cId="2387750747" sldId="388"/>
            <ac:spMk id="29" creationId="{A17934AB-FCC8-3776-1635-6E61D9A7D43B}"/>
          </ac:spMkLst>
        </pc:spChg>
        <pc:graphicFrameChg chg="del">
          <ac:chgData name="尾嵜 成真" userId="dd95f81a979e9056" providerId="LiveId" clId="{73A23987-D80F-440C-906D-36C23BCC7B17}" dt="2022-12-29T06:30:38.987" v="2590" actId="478"/>
          <ac:graphicFrameMkLst>
            <pc:docMk/>
            <pc:sldMk cId="2387750747" sldId="388"/>
            <ac:graphicFrameMk id="4" creationId="{CB7B61AE-F899-012C-EB57-9EF3F5BFDE43}"/>
          </ac:graphicFrameMkLst>
        </pc:graphicFrameChg>
        <pc:graphicFrameChg chg="del">
          <ac:chgData name="尾嵜 成真" userId="dd95f81a979e9056" providerId="LiveId" clId="{73A23987-D80F-440C-906D-36C23BCC7B17}" dt="2022-12-29T06:30:38.987" v="2590" actId="478"/>
          <ac:graphicFrameMkLst>
            <pc:docMk/>
            <pc:sldMk cId="2387750747" sldId="388"/>
            <ac:graphicFrameMk id="5" creationId="{5CA16E9A-70DF-C26C-8DB7-956934E12BFF}"/>
          </ac:graphicFrameMkLst>
        </pc:graphicFrameChg>
        <pc:picChg chg="add mod">
          <ac:chgData name="尾嵜 成真" userId="dd95f81a979e9056" providerId="LiveId" clId="{73A23987-D80F-440C-906D-36C23BCC7B17}" dt="2022-12-29T06:37:25.047" v="2999" actId="1076"/>
          <ac:picMkLst>
            <pc:docMk/>
            <pc:sldMk cId="2387750747" sldId="388"/>
            <ac:picMk id="2" creationId="{4B8FC684-6485-3C36-39FB-CEEE6006E592}"/>
          </ac:picMkLst>
        </pc:picChg>
        <pc:picChg chg="del">
          <ac:chgData name="尾嵜 成真" userId="dd95f81a979e9056" providerId="LiveId" clId="{73A23987-D80F-440C-906D-36C23BCC7B17}" dt="2022-12-29T06:30:38.987" v="2590" actId="478"/>
          <ac:picMkLst>
            <pc:docMk/>
            <pc:sldMk cId="2387750747" sldId="388"/>
            <ac:picMk id="7" creationId="{24E42516-2684-30AE-B93C-6A50153AD3E4}"/>
          </ac:picMkLst>
        </pc:picChg>
      </pc:sldChg>
      <pc:sldChg chg="addSp delSp modSp add mod">
        <pc:chgData name="尾嵜 成真" userId="dd95f81a979e9056" providerId="LiveId" clId="{73A23987-D80F-440C-906D-36C23BCC7B17}" dt="2022-12-29T07:11:18.407" v="4105" actId="113"/>
        <pc:sldMkLst>
          <pc:docMk/>
          <pc:sldMk cId="1462542911" sldId="389"/>
        </pc:sldMkLst>
        <pc:spChg chg="add del">
          <ac:chgData name="尾嵜 成真" userId="dd95f81a979e9056" providerId="LiveId" clId="{73A23987-D80F-440C-906D-36C23BCC7B17}" dt="2022-12-29T06:48:46.715" v="3130" actId="478"/>
          <ac:spMkLst>
            <pc:docMk/>
            <pc:sldMk cId="1462542911" sldId="389"/>
            <ac:spMk id="2" creationId="{2C0FAA64-4590-8F29-11D3-7AF10DBD639B}"/>
          </ac:spMkLst>
        </pc:spChg>
        <pc:spChg chg="add del mod">
          <ac:chgData name="尾嵜 成真" userId="dd95f81a979e9056" providerId="LiveId" clId="{73A23987-D80F-440C-906D-36C23BCC7B17}" dt="2022-12-29T06:51:42.688" v="3290" actId="478"/>
          <ac:spMkLst>
            <pc:docMk/>
            <pc:sldMk cId="1462542911" sldId="389"/>
            <ac:spMk id="6" creationId="{A0B892F9-F9B0-7520-13B2-85439EF4E5DA}"/>
          </ac:spMkLst>
        </pc:spChg>
        <pc:spChg chg="del">
          <ac:chgData name="尾嵜 成真" userId="dd95f81a979e9056" providerId="LiveId" clId="{73A23987-D80F-440C-906D-36C23BCC7B17}" dt="2022-12-29T06:42:30.283" v="3054" actId="478"/>
          <ac:spMkLst>
            <pc:docMk/>
            <pc:sldMk cId="1462542911" sldId="389"/>
            <ac:spMk id="8" creationId="{9815A6B8-2B32-E959-7AAE-3941780F4520}"/>
          </ac:spMkLst>
        </pc:spChg>
        <pc:spChg chg="mod">
          <ac:chgData name="尾嵜 成真" userId="dd95f81a979e9056" providerId="LiveId" clId="{73A23987-D80F-440C-906D-36C23BCC7B17}" dt="2022-12-29T07:11:18.407" v="4105" actId="113"/>
          <ac:spMkLst>
            <pc:docMk/>
            <pc:sldMk cId="1462542911" sldId="389"/>
            <ac:spMk id="10" creationId="{4C8D8093-D708-E46A-39FD-79BFCCF8875B}"/>
          </ac:spMkLst>
        </pc:spChg>
        <pc:spChg chg="add mod">
          <ac:chgData name="尾嵜 成真" userId="dd95f81a979e9056" providerId="LiveId" clId="{73A23987-D80F-440C-906D-36C23BCC7B17}" dt="2022-12-29T07:10:00.815" v="4088" actId="1076"/>
          <ac:spMkLst>
            <pc:docMk/>
            <pc:sldMk cId="1462542911" sldId="389"/>
            <ac:spMk id="11" creationId="{DA7BACB7-ACAE-5CBA-5E5B-5284CE30F9E1}"/>
          </ac:spMkLst>
        </pc:spChg>
        <pc:spChg chg="add mod">
          <ac:chgData name="尾嵜 成真" userId="dd95f81a979e9056" providerId="LiveId" clId="{73A23987-D80F-440C-906D-36C23BCC7B17}" dt="2022-12-29T07:09:49.939" v="4086" actId="1076"/>
          <ac:spMkLst>
            <pc:docMk/>
            <pc:sldMk cId="1462542911" sldId="389"/>
            <ac:spMk id="13" creationId="{7728E911-72C3-F9AC-9D67-81DB4504CD89}"/>
          </ac:spMkLst>
        </pc:spChg>
        <pc:spChg chg="add mod">
          <ac:chgData name="尾嵜 成真" userId="dd95f81a979e9056" providerId="LiveId" clId="{73A23987-D80F-440C-906D-36C23BCC7B17}" dt="2022-12-29T07:09:44.949" v="4085" actId="1076"/>
          <ac:spMkLst>
            <pc:docMk/>
            <pc:sldMk cId="1462542911" sldId="389"/>
            <ac:spMk id="15" creationId="{D8CE7F3C-60A1-2033-7853-8E55F590EA32}"/>
          </ac:spMkLst>
        </pc:spChg>
        <pc:spChg chg="mod">
          <ac:chgData name="尾嵜 成真" userId="dd95f81a979e9056" providerId="LiveId" clId="{73A23987-D80F-440C-906D-36C23BCC7B17}" dt="2022-12-29T06:21:19.770" v="2460" actId="20577"/>
          <ac:spMkLst>
            <pc:docMk/>
            <pc:sldMk cId="1462542911" sldId="389"/>
            <ac:spMk id="28" creationId="{B0F217A8-646C-15BA-6733-F4B0F1014565}"/>
          </ac:spMkLst>
        </pc:spChg>
        <pc:spChg chg="mod">
          <ac:chgData name="尾嵜 成真" userId="dd95f81a979e9056" providerId="LiveId" clId="{73A23987-D80F-440C-906D-36C23BCC7B17}" dt="2022-12-29T06:57:18.298" v="3465" actId="20577"/>
          <ac:spMkLst>
            <pc:docMk/>
            <pc:sldMk cId="1462542911" sldId="389"/>
            <ac:spMk id="29" creationId="{A17934AB-FCC8-3776-1635-6E61D9A7D43B}"/>
          </ac:spMkLst>
        </pc:spChg>
        <pc:graphicFrameChg chg="del">
          <ac:chgData name="尾嵜 成真" userId="dd95f81a979e9056" providerId="LiveId" clId="{73A23987-D80F-440C-906D-36C23BCC7B17}" dt="2022-12-29T06:42:30.283" v="3054" actId="478"/>
          <ac:graphicFrameMkLst>
            <pc:docMk/>
            <pc:sldMk cId="1462542911" sldId="389"/>
            <ac:graphicFrameMk id="4" creationId="{CB7B61AE-F899-012C-EB57-9EF3F5BFDE43}"/>
          </ac:graphicFrameMkLst>
        </pc:graphicFrameChg>
        <pc:graphicFrameChg chg="del">
          <ac:chgData name="尾嵜 成真" userId="dd95f81a979e9056" providerId="LiveId" clId="{73A23987-D80F-440C-906D-36C23BCC7B17}" dt="2022-12-29T06:42:30.283" v="3054" actId="478"/>
          <ac:graphicFrameMkLst>
            <pc:docMk/>
            <pc:sldMk cId="1462542911" sldId="389"/>
            <ac:graphicFrameMk id="5" creationId="{5CA16E9A-70DF-C26C-8DB7-956934E12BFF}"/>
          </ac:graphicFrameMkLst>
        </pc:graphicFrameChg>
        <pc:picChg chg="add del mod">
          <ac:chgData name="尾嵜 成真" userId="dd95f81a979e9056" providerId="LiveId" clId="{73A23987-D80F-440C-906D-36C23BCC7B17}" dt="2022-12-29T06:51:42.688" v="3290" actId="478"/>
          <ac:picMkLst>
            <pc:docMk/>
            <pc:sldMk cId="1462542911" sldId="389"/>
            <ac:picMk id="3" creationId="{008B4CCB-2FE0-7A25-CC9D-EE61CFE7A750}"/>
          </ac:picMkLst>
        </pc:picChg>
        <pc:picChg chg="del">
          <ac:chgData name="尾嵜 成真" userId="dd95f81a979e9056" providerId="LiveId" clId="{73A23987-D80F-440C-906D-36C23BCC7B17}" dt="2022-12-29T06:42:26.603" v="3053" actId="478"/>
          <ac:picMkLst>
            <pc:docMk/>
            <pc:sldMk cId="1462542911" sldId="389"/>
            <ac:picMk id="7" creationId="{24E42516-2684-30AE-B93C-6A50153AD3E4}"/>
          </ac:picMkLst>
        </pc:picChg>
        <pc:picChg chg="add mod">
          <ac:chgData name="尾嵜 成真" userId="dd95f81a979e9056" providerId="LiveId" clId="{73A23987-D80F-440C-906D-36C23BCC7B17}" dt="2022-12-29T07:10:05.677" v="4089" actId="1076"/>
          <ac:picMkLst>
            <pc:docMk/>
            <pc:sldMk cId="1462542911" sldId="389"/>
            <ac:picMk id="9" creationId="{82DFDD48-0BCC-9160-1F4E-AC1150275258}"/>
          </ac:picMkLst>
        </pc:picChg>
        <pc:picChg chg="add mod">
          <ac:chgData name="尾嵜 成真" userId="dd95f81a979e9056" providerId="LiveId" clId="{73A23987-D80F-440C-906D-36C23BCC7B17}" dt="2022-12-29T07:09:58.048" v="4087" actId="1076"/>
          <ac:picMkLst>
            <pc:docMk/>
            <pc:sldMk cId="1462542911" sldId="389"/>
            <ac:picMk id="12" creationId="{6ADF4878-FDAC-804B-A0C7-F1DB791F782F}"/>
          </ac:picMkLst>
        </pc:picChg>
        <pc:picChg chg="add mod">
          <ac:chgData name="尾嵜 成真" userId="dd95f81a979e9056" providerId="LiveId" clId="{73A23987-D80F-440C-906D-36C23BCC7B17}" dt="2022-12-29T07:09:44.949" v="4085" actId="1076"/>
          <ac:picMkLst>
            <pc:docMk/>
            <pc:sldMk cId="1462542911" sldId="389"/>
            <ac:picMk id="14" creationId="{BD701A91-B2B5-550D-A07A-708B29A1A8E3}"/>
          </ac:picMkLst>
        </pc:picChg>
      </pc:sldChg>
    </pc:docChg>
  </pc:docChgLst>
  <pc:docChgLst>
    <pc:chgData name="尾嵜 成真" userId="dd95f81a979e9056" providerId="LiveId" clId="{4AE731A8-771B-4059-BD1F-4064A0027A78}"/>
    <pc:docChg chg="modSld">
      <pc:chgData name="尾嵜 成真" userId="dd95f81a979e9056" providerId="LiveId" clId="{4AE731A8-771B-4059-BD1F-4064A0027A78}" dt="2022-12-03T13:22:01.505" v="209" actId="113"/>
      <pc:docMkLst>
        <pc:docMk/>
      </pc:docMkLst>
      <pc:sldChg chg="modSp mod">
        <pc:chgData name="尾嵜 成真" userId="dd95f81a979e9056" providerId="LiveId" clId="{4AE731A8-771B-4059-BD1F-4064A0027A78}" dt="2022-12-03T13:22:01.505" v="209" actId="113"/>
        <pc:sldMkLst>
          <pc:docMk/>
          <pc:sldMk cId="0" sldId="293"/>
        </pc:sldMkLst>
        <pc:spChg chg="mod">
          <ac:chgData name="尾嵜 成真" userId="dd95f81a979e9056" providerId="LiveId" clId="{4AE731A8-771B-4059-BD1F-4064A0027A78}" dt="2022-12-03T13:22:01.505" v="209" actId="113"/>
          <ac:spMkLst>
            <pc:docMk/>
            <pc:sldMk cId="0" sldId="293"/>
            <ac:spMk id="7" creationId="{00000000-0000-0000-0000-000000000000}"/>
          </ac:spMkLst>
        </pc:spChg>
      </pc:sldChg>
      <pc:sldChg chg="modSp mod">
        <pc:chgData name="尾嵜 成真" userId="dd95f81a979e9056" providerId="LiveId" clId="{4AE731A8-771B-4059-BD1F-4064A0027A78}" dt="2022-12-03T13:20:05.613" v="206" actId="6549"/>
        <pc:sldMkLst>
          <pc:docMk/>
          <pc:sldMk cId="1868244200" sldId="302"/>
        </pc:sldMkLst>
        <pc:spChg chg="mod">
          <ac:chgData name="尾嵜 成真" userId="dd95f81a979e9056" providerId="LiveId" clId="{4AE731A8-771B-4059-BD1F-4064A0027A78}" dt="2022-12-03T13:20:05.613" v="206" actId="6549"/>
          <ac:spMkLst>
            <pc:docMk/>
            <pc:sldMk cId="1868244200" sldId="302"/>
            <ac:spMk id="10" creationId="{4C8D8093-D708-E46A-39FD-79BFCCF8875B}"/>
          </ac:spMkLst>
        </pc:spChg>
      </pc:sldChg>
    </pc:docChg>
  </pc:docChgLst>
  <pc:docChgLst>
    <pc:chgData name="尾嵜 成真" userId="dd95f81a979e9056" providerId="LiveId" clId="{17755A40-A7A9-4FA6-8632-C2FF9700AB17}"/>
    <pc:docChg chg="undo custSel addSld delSld modSld">
      <pc:chgData name="尾嵜 成真" userId="dd95f81a979e9056" providerId="LiveId" clId="{17755A40-A7A9-4FA6-8632-C2FF9700AB17}" dt="2023-01-03T15:22:44.157" v="2748" actId="1076"/>
      <pc:docMkLst>
        <pc:docMk/>
      </pc:docMkLst>
      <pc:sldChg chg="delSp modSp mod">
        <pc:chgData name="尾嵜 成真" userId="dd95f81a979e9056" providerId="LiveId" clId="{17755A40-A7A9-4FA6-8632-C2FF9700AB17}" dt="2023-01-03T15:22:44.157" v="2748" actId="1076"/>
        <pc:sldMkLst>
          <pc:docMk/>
          <pc:sldMk cId="0" sldId="259"/>
        </pc:sldMkLst>
        <pc:spChg chg="mod">
          <ac:chgData name="尾嵜 成真" userId="dd95f81a979e9056" providerId="LiveId" clId="{17755A40-A7A9-4FA6-8632-C2FF9700AB17}" dt="2023-01-03T15:22:44.157" v="2748" actId="1076"/>
          <ac:spMkLst>
            <pc:docMk/>
            <pc:sldMk cId="0" sldId="259"/>
            <ac:spMk id="7" creationId="{868586D0-495E-0042-21C8-6D9C53F32F5A}"/>
          </ac:spMkLst>
        </pc:spChg>
        <pc:spChg chg="del">
          <ac:chgData name="尾嵜 成真" userId="dd95f81a979e9056" providerId="LiveId" clId="{17755A40-A7A9-4FA6-8632-C2FF9700AB17}" dt="2023-01-03T15:21:38.759" v="2731" actId="478"/>
          <ac:spMkLst>
            <pc:docMk/>
            <pc:sldMk cId="0" sldId="259"/>
            <ac:spMk id="8" creationId="{1ACDCEDB-3A9A-B841-DD5E-AF772017E75B}"/>
          </ac:spMkLst>
        </pc:spChg>
        <pc:spChg chg="del">
          <ac:chgData name="尾嵜 成真" userId="dd95f81a979e9056" providerId="LiveId" clId="{17755A40-A7A9-4FA6-8632-C2FF9700AB17}" dt="2023-01-03T15:21:38.759" v="2731" actId="478"/>
          <ac:spMkLst>
            <pc:docMk/>
            <pc:sldMk cId="0" sldId="259"/>
            <ac:spMk id="10" creationId="{A69571F4-BBF9-1D5E-AB90-6345D5ACAD32}"/>
          </ac:spMkLst>
        </pc:spChg>
        <pc:spChg chg="del">
          <ac:chgData name="尾嵜 成真" userId="dd95f81a979e9056" providerId="LiveId" clId="{17755A40-A7A9-4FA6-8632-C2FF9700AB17}" dt="2023-01-03T15:21:26.757" v="2730" actId="478"/>
          <ac:spMkLst>
            <pc:docMk/>
            <pc:sldMk cId="0" sldId="259"/>
            <ac:spMk id="12" creationId="{447B83FD-7886-15F1-19BE-29E3263FE945}"/>
          </ac:spMkLst>
        </pc:spChg>
        <pc:spChg chg="del">
          <ac:chgData name="尾嵜 成真" userId="dd95f81a979e9056" providerId="LiveId" clId="{17755A40-A7A9-4FA6-8632-C2FF9700AB17}" dt="2023-01-03T15:21:26.757" v="2730" actId="478"/>
          <ac:spMkLst>
            <pc:docMk/>
            <pc:sldMk cId="0" sldId="259"/>
            <ac:spMk id="16" creationId="{6494AC06-B42F-33DA-6522-B8FB9C5EDEED}"/>
          </ac:spMkLst>
        </pc:spChg>
        <pc:spChg chg="mod">
          <ac:chgData name="尾嵜 成真" userId="dd95f81a979e9056" providerId="LiveId" clId="{17755A40-A7A9-4FA6-8632-C2FF9700AB17}" dt="2023-01-03T15:22:37.208" v="2747" actId="1076"/>
          <ac:spMkLst>
            <pc:docMk/>
            <pc:sldMk cId="0" sldId="259"/>
            <ac:spMk id="27" creationId="{00000000-0000-0000-0000-000000000000}"/>
          </ac:spMkLst>
        </pc:spChg>
        <pc:grpChg chg="mod">
          <ac:chgData name="尾嵜 成真" userId="dd95f81a979e9056" providerId="LiveId" clId="{17755A40-A7A9-4FA6-8632-C2FF9700AB17}" dt="2023-01-03T15:22:28.010" v="2745" actId="1076"/>
          <ac:grpSpMkLst>
            <pc:docMk/>
            <pc:sldMk cId="0" sldId="259"/>
            <ac:grpSpMk id="2" creationId="{F3E18761-6F4D-4A56-A95B-FE9E51163FF2}"/>
          </ac:grpSpMkLst>
        </pc:grpChg>
        <pc:grpChg chg="mod">
          <ac:chgData name="尾嵜 成真" userId="dd95f81a979e9056" providerId="LiveId" clId="{17755A40-A7A9-4FA6-8632-C2FF9700AB17}" dt="2023-01-03T15:22:44.157" v="2748" actId="1076"/>
          <ac:grpSpMkLst>
            <pc:docMk/>
            <pc:sldMk cId="0" sldId="259"/>
            <ac:grpSpMk id="3" creationId="{28D86D72-E7AD-4CA2-BA44-25225DE74CDA}"/>
          </ac:grpSpMkLst>
        </pc:grpChg>
        <pc:grpChg chg="del">
          <ac:chgData name="尾嵜 成真" userId="dd95f81a979e9056" providerId="LiveId" clId="{17755A40-A7A9-4FA6-8632-C2FF9700AB17}" dt="2023-01-03T15:21:38.759" v="2731" actId="478"/>
          <ac:grpSpMkLst>
            <pc:docMk/>
            <pc:sldMk cId="0" sldId="259"/>
            <ac:grpSpMk id="4" creationId="{A55DAF8F-E612-4233-AEC5-F612CD50E7CD}"/>
          </ac:grpSpMkLst>
        </pc:grpChg>
        <pc:grpChg chg="del">
          <ac:chgData name="尾嵜 成真" userId="dd95f81a979e9056" providerId="LiveId" clId="{17755A40-A7A9-4FA6-8632-C2FF9700AB17}" dt="2023-01-03T15:21:38.759" v="2731" actId="478"/>
          <ac:grpSpMkLst>
            <pc:docMk/>
            <pc:sldMk cId="0" sldId="259"/>
            <ac:grpSpMk id="5" creationId="{9A03F420-9491-4177-BECB-F1640F380D4C}"/>
          </ac:grpSpMkLst>
        </pc:grpChg>
        <pc:grpChg chg="del">
          <ac:chgData name="尾嵜 成真" userId="dd95f81a979e9056" providerId="LiveId" clId="{17755A40-A7A9-4FA6-8632-C2FF9700AB17}" dt="2023-01-03T15:21:26.757" v="2730" actId="478"/>
          <ac:grpSpMkLst>
            <pc:docMk/>
            <pc:sldMk cId="0" sldId="259"/>
            <ac:grpSpMk id="6" creationId="{D1DBE470-BFFD-4DB0-B7FA-93F737876573}"/>
          </ac:grpSpMkLst>
        </pc:grpChg>
        <pc:grpChg chg="del">
          <ac:chgData name="尾嵜 成真" userId="dd95f81a979e9056" providerId="LiveId" clId="{17755A40-A7A9-4FA6-8632-C2FF9700AB17}" dt="2023-01-03T15:21:26.757" v="2730" actId="478"/>
          <ac:grpSpMkLst>
            <pc:docMk/>
            <pc:sldMk cId="0" sldId="259"/>
            <ac:grpSpMk id="13" creationId="{8371866A-3538-46F6-CD50-FF1C7038E076}"/>
          </ac:grpSpMkLst>
        </pc:grpChg>
        <pc:grpChg chg="del">
          <ac:chgData name="尾嵜 成真" userId="dd95f81a979e9056" providerId="LiveId" clId="{17755A40-A7A9-4FA6-8632-C2FF9700AB17}" dt="2023-01-03T15:21:26.757" v="2730" actId="478"/>
          <ac:grpSpMkLst>
            <pc:docMk/>
            <pc:sldMk cId="0" sldId="259"/>
            <ac:grpSpMk id="17" creationId="{B0FD30C0-9718-FE51-0480-A8AA07EA80FC}"/>
          </ac:grpSpMkLst>
        </pc:grpChg>
      </pc:sldChg>
      <pc:sldChg chg="modSp mod">
        <pc:chgData name="尾嵜 成真" userId="dd95f81a979e9056" providerId="LiveId" clId="{17755A40-A7A9-4FA6-8632-C2FF9700AB17}" dt="2023-01-02T04:58:49.918" v="55"/>
        <pc:sldMkLst>
          <pc:docMk/>
          <pc:sldMk cId="0" sldId="293"/>
        </pc:sldMkLst>
        <pc:spChg chg="mod">
          <ac:chgData name="尾嵜 成真" userId="dd95f81a979e9056" providerId="LiveId" clId="{17755A40-A7A9-4FA6-8632-C2FF9700AB17}" dt="2023-01-02T04:58:49.918" v="55"/>
          <ac:spMkLst>
            <pc:docMk/>
            <pc:sldMk cId="0" sldId="293"/>
            <ac:spMk id="7" creationId="{00000000-0000-0000-0000-000000000000}"/>
          </ac:spMkLst>
        </pc:spChg>
      </pc:sldChg>
      <pc:sldChg chg="addSp delSp modSp mod">
        <pc:chgData name="尾嵜 成真" userId="dd95f81a979e9056" providerId="LiveId" clId="{17755A40-A7A9-4FA6-8632-C2FF9700AB17}" dt="2023-01-03T11:07:38.242" v="1480"/>
        <pc:sldMkLst>
          <pc:docMk/>
          <pc:sldMk cId="4190097553" sldId="303"/>
        </pc:sldMkLst>
        <pc:spChg chg="add del mod">
          <ac:chgData name="尾嵜 成真" userId="dd95f81a979e9056" providerId="LiveId" clId="{17755A40-A7A9-4FA6-8632-C2FF9700AB17}" dt="2023-01-03T11:07:38.242" v="1480"/>
          <ac:spMkLst>
            <pc:docMk/>
            <pc:sldMk cId="4190097553" sldId="303"/>
            <ac:spMk id="2" creationId="{3785DC32-1891-E3EA-57E9-0EA847AE6DF9}"/>
          </ac:spMkLst>
        </pc:spChg>
        <pc:spChg chg="mod">
          <ac:chgData name="尾嵜 成真" userId="dd95f81a979e9056" providerId="LiveId" clId="{17755A40-A7A9-4FA6-8632-C2FF9700AB17}" dt="2023-01-03T06:47:44.018" v="1184" actId="14100"/>
          <ac:spMkLst>
            <pc:docMk/>
            <pc:sldMk cId="4190097553" sldId="303"/>
            <ac:spMk id="22" creationId="{130837D4-140A-1DB8-3B90-658860BB5C5B}"/>
          </ac:spMkLst>
        </pc:spChg>
        <pc:spChg chg="mod">
          <ac:chgData name="尾嵜 成真" userId="dd95f81a979e9056" providerId="LiveId" clId="{17755A40-A7A9-4FA6-8632-C2FF9700AB17}" dt="2023-01-03T06:47:57.648" v="1189" actId="20577"/>
          <ac:spMkLst>
            <pc:docMk/>
            <pc:sldMk cId="4190097553" sldId="303"/>
            <ac:spMk id="26" creationId="{4C6CF6C6-84B1-9D0E-1D23-344066B0F396}"/>
          </ac:spMkLst>
        </pc:spChg>
        <pc:spChg chg="mod">
          <ac:chgData name="尾嵜 成真" userId="dd95f81a979e9056" providerId="LiveId" clId="{17755A40-A7A9-4FA6-8632-C2FF9700AB17}" dt="2023-01-02T04:59:22.974" v="66" actId="1076"/>
          <ac:spMkLst>
            <pc:docMk/>
            <pc:sldMk cId="4190097553" sldId="303"/>
            <ac:spMk id="28" creationId="{C265F40D-3F25-6778-A99F-C0FFAD5908E8}"/>
          </ac:spMkLst>
        </pc:spChg>
        <pc:picChg chg="add del mod">
          <ac:chgData name="尾嵜 成真" userId="dd95f81a979e9056" providerId="LiveId" clId="{17755A40-A7A9-4FA6-8632-C2FF9700AB17}" dt="2023-01-02T04:58:52.490" v="57" actId="478"/>
          <ac:picMkLst>
            <pc:docMk/>
            <pc:sldMk cId="4190097553" sldId="303"/>
            <ac:picMk id="3" creationId="{943792A4-5AB7-EABA-258C-662D246379A2}"/>
          </ac:picMkLst>
        </pc:picChg>
        <pc:picChg chg="add del mod">
          <ac:chgData name="尾嵜 成真" userId="dd95f81a979e9056" providerId="LiveId" clId="{17755A40-A7A9-4FA6-8632-C2FF9700AB17}" dt="2023-01-02T05:02:01.960" v="76" actId="478"/>
          <ac:picMkLst>
            <pc:docMk/>
            <pc:sldMk cId="4190097553" sldId="303"/>
            <ac:picMk id="4" creationId="{2CC2608A-E155-07FD-ACA1-A20C344DA363}"/>
          </ac:picMkLst>
        </pc:picChg>
        <pc:picChg chg="del">
          <ac:chgData name="尾嵜 成真" userId="dd95f81a979e9056" providerId="LiveId" clId="{17755A40-A7A9-4FA6-8632-C2FF9700AB17}" dt="2023-01-02T04:56:02.015" v="37" actId="478"/>
          <ac:picMkLst>
            <pc:docMk/>
            <pc:sldMk cId="4190097553" sldId="303"/>
            <ac:picMk id="5" creationId="{16BEE4F1-CEB8-1162-B7A4-DDE817BC5596}"/>
          </ac:picMkLst>
        </pc:picChg>
        <pc:picChg chg="add mod">
          <ac:chgData name="尾嵜 成真" userId="dd95f81a979e9056" providerId="LiveId" clId="{17755A40-A7A9-4FA6-8632-C2FF9700AB17}" dt="2023-01-03T06:47:35.529" v="1183" actId="14100"/>
          <ac:picMkLst>
            <pc:docMk/>
            <pc:sldMk cId="4190097553" sldId="303"/>
            <ac:picMk id="6" creationId="{A19635C5-D727-342D-DCAB-A69665FCF2FC}"/>
          </ac:picMkLst>
        </pc:picChg>
      </pc:sldChg>
      <pc:sldChg chg="modSp mod">
        <pc:chgData name="尾嵜 成真" userId="dd95f81a979e9056" providerId="LiveId" clId="{17755A40-A7A9-4FA6-8632-C2FF9700AB17}" dt="2023-01-02T05:09:26.266" v="207" actId="2711"/>
        <pc:sldMkLst>
          <pc:docMk/>
          <pc:sldMk cId="1793902739" sldId="305"/>
        </pc:sldMkLst>
        <pc:spChg chg="mod">
          <ac:chgData name="尾嵜 成真" userId="dd95f81a979e9056" providerId="LiveId" clId="{17755A40-A7A9-4FA6-8632-C2FF9700AB17}" dt="2023-01-02T05:09:26.266" v="207" actId="2711"/>
          <ac:spMkLst>
            <pc:docMk/>
            <pc:sldMk cId="1793902739" sldId="305"/>
            <ac:spMk id="10" creationId="{4C8D8093-D708-E46A-39FD-79BFCCF8875B}"/>
          </ac:spMkLst>
        </pc:spChg>
        <pc:graphicFrameChg chg="modGraphic">
          <ac:chgData name="尾嵜 成真" userId="dd95f81a979e9056" providerId="LiveId" clId="{17755A40-A7A9-4FA6-8632-C2FF9700AB17}" dt="2023-01-02T05:04:03.505" v="82" actId="207"/>
          <ac:graphicFrameMkLst>
            <pc:docMk/>
            <pc:sldMk cId="1793902739" sldId="305"/>
            <ac:graphicFrameMk id="2" creationId="{7B87186C-A8B4-ED74-004E-2B74DDD0A081}"/>
          </ac:graphicFrameMkLst>
        </pc:graphicFrameChg>
        <pc:graphicFrameChg chg="modGraphic">
          <ac:chgData name="尾嵜 成真" userId="dd95f81a979e9056" providerId="LiveId" clId="{17755A40-A7A9-4FA6-8632-C2FF9700AB17}" dt="2023-01-02T05:00:48.289" v="75" actId="207"/>
          <ac:graphicFrameMkLst>
            <pc:docMk/>
            <pc:sldMk cId="1793902739" sldId="305"/>
            <ac:graphicFrameMk id="31" creationId="{48DC726C-6E54-B2D0-3B8B-B4BA03014533}"/>
          </ac:graphicFrameMkLst>
        </pc:graphicFrameChg>
      </pc:sldChg>
      <pc:sldChg chg="addSp modSp mod">
        <pc:chgData name="尾嵜 成真" userId="dd95f81a979e9056" providerId="LiveId" clId="{17755A40-A7A9-4FA6-8632-C2FF9700AB17}" dt="2023-01-02T05:37:22.294" v="1141" actId="207"/>
        <pc:sldMkLst>
          <pc:docMk/>
          <pc:sldMk cId="3198427016" sldId="306"/>
        </pc:sldMkLst>
        <pc:spChg chg="add mod">
          <ac:chgData name="尾嵜 成真" userId="dd95f81a979e9056" providerId="LiveId" clId="{17755A40-A7A9-4FA6-8632-C2FF9700AB17}" dt="2023-01-02T05:05:37.652" v="112" actId="571"/>
          <ac:spMkLst>
            <pc:docMk/>
            <pc:sldMk cId="3198427016" sldId="306"/>
            <ac:spMk id="5" creationId="{2D7393A7-D2C7-50B8-8BB6-FDC86D10BEC3}"/>
          </ac:spMkLst>
        </pc:spChg>
        <pc:spChg chg="mod">
          <ac:chgData name="尾嵜 成真" userId="dd95f81a979e9056" providerId="LiveId" clId="{17755A40-A7A9-4FA6-8632-C2FF9700AB17}" dt="2023-01-02T05:09:21.550" v="206" actId="2711"/>
          <ac:spMkLst>
            <pc:docMk/>
            <pc:sldMk cId="3198427016" sldId="306"/>
            <ac:spMk id="10" creationId="{4C8D8093-D708-E46A-39FD-79BFCCF8875B}"/>
          </ac:spMkLst>
        </pc:spChg>
        <pc:graphicFrameChg chg="mod modGraphic">
          <ac:chgData name="尾嵜 成真" userId="dd95f81a979e9056" providerId="LiveId" clId="{17755A40-A7A9-4FA6-8632-C2FF9700AB17}" dt="2023-01-02T05:37:22.294" v="1141" actId="207"/>
          <ac:graphicFrameMkLst>
            <pc:docMk/>
            <pc:sldMk cId="3198427016" sldId="306"/>
            <ac:graphicFrameMk id="2" creationId="{4A46E109-EF54-CBF0-8FCA-158AEC5AE535}"/>
          </ac:graphicFrameMkLst>
        </pc:graphicFrameChg>
        <pc:graphicFrameChg chg="mod modGraphic">
          <ac:chgData name="尾嵜 成真" userId="dd95f81a979e9056" providerId="LiveId" clId="{17755A40-A7A9-4FA6-8632-C2FF9700AB17}" dt="2023-01-02T05:06:09.068" v="116" actId="1076"/>
          <ac:graphicFrameMkLst>
            <pc:docMk/>
            <pc:sldMk cId="3198427016" sldId="306"/>
            <ac:graphicFrameMk id="3" creationId="{31FFB8B3-1018-C2FE-AB2D-7D3A20AEB7E6}"/>
          </ac:graphicFrameMkLst>
        </pc:graphicFrameChg>
        <pc:graphicFrameChg chg="mod modGraphic">
          <ac:chgData name="尾嵜 成真" userId="dd95f81a979e9056" providerId="LiveId" clId="{17755A40-A7A9-4FA6-8632-C2FF9700AB17}" dt="2023-01-02T05:05:45.597" v="113" actId="1076"/>
          <ac:graphicFrameMkLst>
            <pc:docMk/>
            <pc:sldMk cId="3198427016" sldId="306"/>
            <ac:graphicFrameMk id="4" creationId="{F9B8FF01-FAF6-78EA-838F-9757583E8040}"/>
          </ac:graphicFrameMkLst>
        </pc:graphicFrameChg>
        <pc:graphicFrameChg chg="mod modGraphic">
          <ac:chgData name="尾嵜 成真" userId="dd95f81a979e9056" providerId="LiveId" clId="{17755A40-A7A9-4FA6-8632-C2FF9700AB17}" dt="2023-01-02T05:06:09.068" v="116" actId="1076"/>
          <ac:graphicFrameMkLst>
            <pc:docMk/>
            <pc:sldMk cId="3198427016" sldId="306"/>
            <ac:graphicFrameMk id="6" creationId="{85F9FFB5-5C2B-1879-05B7-483F748F6536}"/>
          </ac:graphicFrameMkLst>
        </pc:graphicFrameChg>
      </pc:sldChg>
      <pc:sldChg chg="addSp delSp modSp mod">
        <pc:chgData name="尾嵜 成真" userId="dd95f81a979e9056" providerId="LiveId" clId="{17755A40-A7A9-4FA6-8632-C2FF9700AB17}" dt="2023-01-03T12:45:43.639" v="1555" actId="1076"/>
        <pc:sldMkLst>
          <pc:docMk/>
          <pc:sldMk cId="2225451864" sldId="307"/>
        </pc:sldMkLst>
        <pc:spChg chg="add mod">
          <ac:chgData name="尾嵜 成真" userId="dd95f81a979e9056" providerId="LiveId" clId="{17755A40-A7A9-4FA6-8632-C2FF9700AB17}" dt="2023-01-03T12:45:31.085" v="1554" actId="14100"/>
          <ac:spMkLst>
            <pc:docMk/>
            <pc:sldMk cId="2225451864" sldId="307"/>
            <ac:spMk id="4" creationId="{93197517-03A4-B20D-CF2A-660A8A1E510B}"/>
          </ac:spMkLst>
        </pc:spChg>
        <pc:spChg chg="add mod">
          <ac:chgData name="尾嵜 成真" userId="dd95f81a979e9056" providerId="LiveId" clId="{17755A40-A7A9-4FA6-8632-C2FF9700AB17}" dt="2023-01-03T12:45:43.639" v="1555" actId="1076"/>
          <ac:spMkLst>
            <pc:docMk/>
            <pc:sldMk cId="2225451864" sldId="307"/>
            <ac:spMk id="7" creationId="{DC6D6A75-97F3-F980-9BE2-C9A4AB599422}"/>
          </ac:spMkLst>
        </pc:spChg>
        <pc:spChg chg="mod">
          <ac:chgData name="尾嵜 成真" userId="dd95f81a979e9056" providerId="LiveId" clId="{17755A40-A7A9-4FA6-8632-C2FF9700AB17}" dt="2023-01-03T10:44:55.905" v="1458" actId="113"/>
          <ac:spMkLst>
            <pc:docMk/>
            <pc:sldMk cId="2225451864" sldId="307"/>
            <ac:spMk id="10" creationId="{4C8D8093-D708-E46A-39FD-79BFCCF8875B}"/>
          </ac:spMkLst>
        </pc:spChg>
        <pc:spChg chg="mod">
          <ac:chgData name="尾嵜 成真" userId="dd95f81a979e9056" providerId="LiveId" clId="{17755A40-A7A9-4FA6-8632-C2FF9700AB17}" dt="2023-01-02T05:37:54.353" v="1153"/>
          <ac:spMkLst>
            <pc:docMk/>
            <pc:sldMk cId="2225451864" sldId="307"/>
            <ac:spMk id="28" creationId="{B0F217A8-646C-15BA-6733-F4B0F1014565}"/>
          </ac:spMkLst>
        </pc:spChg>
        <pc:spChg chg="mod">
          <ac:chgData name="尾嵜 成真" userId="dd95f81a979e9056" providerId="LiveId" clId="{17755A40-A7A9-4FA6-8632-C2FF9700AB17}" dt="2023-01-03T10:33:28.775" v="1427" actId="20577"/>
          <ac:spMkLst>
            <pc:docMk/>
            <pc:sldMk cId="2225451864" sldId="307"/>
            <ac:spMk id="29" creationId="{A17934AB-FCC8-3776-1635-6E61D9A7D43B}"/>
          </ac:spMkLst>
        </pc:spChg>
        <pc:graphicFrameChg chg="add del mod">
          <ac:chgData name="尾嵜 成真" userId="dd95f81a979e9056" providerId="LiveId" clId="{17755A40-A7A9-4FA6-8632-C2FF9700AB17}" dt="2023-01-02T05:38:12.821" v="1161"/>
          <ac:graphicFrameMkLst>
            <pc:docMk/>
            <pc:sldMk cId="2225451864" sldId="307"/>
            <ac:graphicFrameMk id="2" creationId="{5B12BE99-ABB1-CC1D-EA84-5449D4A77936}"/>
          </ac:graphicFrameMkLst>
        </pc:graphicFrameChg>
        <pc:graphicFrameChg chg="add del mod">
          <ac:chgData name="尾嵜 成真" userId="dd95f81a979e9056" providerId="LiveId" clId="{17755A40-A7A9-4FA6-8632-C2FF9700AB17}" dt="2023-01-02T05:38:12.821" v="1161"/>
          <ac:graphicFrameMkLst>
            <pc:docMk/>
            <pc:sldMk cId="2225451864" sldId="307"/>
            <ac:graphicFrameMk id="3" creationId="{ED8A478A-D2AA-6E60-FDB4-E11B3199F235}"/>
          </ac:graphicFrameMkLst>
        </pc:graphicFrameChg>
        <pc:picChg chg="add del mod">
          <ac:chgData name="尾嵜 成真" userId="dd95f81a979e9056" providerId="LiveId" clId="{17755A40-A7A9-4FA6-8632-C2FF9700AB17}" dt="2023-01-03T11:04:13.276" v="1469" actId="478"/>
          <ac:picMkLst>
            <pc:docMk/>
            <pc:sldMk cId="2225451864" sldId="307"/>
            <ac:picMk id="3" creationId="{3029DE7A-CA94-5FCB-66E5-6F65E32B4C46}"/>
          </ac:picMkLst>
        </pc:picChg>
        <pc:picChg chg="add del mod">
          <ac:chgData name="尾嵜 成真" userId="dd95f81a979e9056" providerId="LiveId" clId="{17755A40-A7A9-4FA6-8632-C2FF9700AB17}" dt="2023-01-03T12:42:24.908" v="1529" actId="478"/>
          <ac:picMkLst>
            <pc:docMk/>
            <pc:sldMk cId="2225451864" sldId="307"/>
            <ac:picMk id="6" creationId="{A2300578-C3FF-1B68-7127-EFC72E3E5AAB}"/>
          </ac:picMkLst>
        </pc:picChg>
        <pc:picChg chg="add mod">
          <ac:chgData name="尾嵜 成真" userId="dd95f81a979e9056" providerId="LiveId" clId="{17755A40-A7A9-4FA6-8632-C2FF9700AB17}" dt="2023-01-03T12:42:36.704" v="1532" actId="1076"/>
          <ac:picMkLst>
            <pc:docMk/>
            <pc:sldMk cId="2225451864" sldId="307"/>
            <ac:picMk id="9" creationId="{911CBB3D-E9FC-A2FC-E63D-5544D5DE1A68}"/>
          </ac:picMkLst>
        </pc:picChg>
        <pc:picChg chg="del">
          <ac:chgData name="尾嵜 成真" userId="dd95f81a979e9056" providerId="LiveId" clId="{17755A40-A7A9-4FA6-8632-C2FF9700AB17}" dt="2023-01-03T10:11:34.501" v="1193" actId="478"/>
          <ac:picMkLst>
            <pc:docMk/>
            <pc:sldMk cId="2225451864" sldId="307"/>
            <ac:picMk id="11" creationId="{1ACF21D3-D8A0-95FC-ACFB-2A1BBB31652D}"/>
          </ac:picMkLst>
        </pc:picChg>
        <pc:picChg chg="add mod">
          <ac:chgData name="尾嵜 成真" userId="dd95f81a979e9056" providerId="LiveId" clId="{17755A40-A7A9-4FA6-8632-C2FF9700AB17}" dt="2023-01-03T12:44:37.866" v="1550" actId="14100"/>
          <ac:picMkLst>
            <pc:docMk/>
            <pc:sldMk cId="2225451864" sldId="307"/>
            <ac:picMk id="13" creationId="{41B2F451-564F-7C57-7B2D-024D3A95D12C}"/>
          </ac:picMkLst>
        </pc:picChg>
      </pc:sldChg>
      <pc:sldChg chg="del">
        <pc:chgData name="尾嵜 成真" userId="dd95f81a979e9056" providerId="LiveId" clId="{17755A40-A7A9-4FA6-8632-C2FF9700AB17}" dt="2023-01-02T05:37:46.174" v="1146" actId="47"/>
        <pc:sldMkLst>
          <pc:docMk/>
          <pc:sldMk cId="3242685888" sldId="381"/>
        </pc:sldMkLst>
      </pc:sldChg>
      <pc:sldChg chg="del">
        <pc:chgData name="尾嵜 成真" userId="dd95f81a979e9056" providerId="LiveId" clId="{17755A40-A7A9-4FA6-8632-C2FF9700AB17}" dt="2023-01-02T05:37:47.522" v="1147" actId="47"/>
        <pc:sldMkLst>
          <pc:docMk/>
          <pc:sldMk cId="1506097416" sldId="382"/>
        </pc:sldMkLst>
      </pc:sldChg>
      <pc:sldChg chg="del">
        <pc:chgData name="尾嵜 成真" userId="dd95f81a979e9056" providerId="LiveId" clId="{17755A40-A7A9-4FA6-8632-C2FF9700AB17}" dt="2023-01-02T05:37:44.584" v="1143" actId="47"/>
        <pc:sldMkLst>
          <pc:docMk/>
          <pc:sldMk cId="84514218" sldId="387"/>
        </pc:sldMkLst>
      </pc:sldChg>
      <pc:sldChg chg="addSp delSp modSp del mod">
        <pc:chgData name="尾嵜 成真" userId="dd95f81a979e9056" providerId="LiveId" clId="{17755A40-A7A9-4FA6-8632-C2FF9700AB17}" dt="2023-01-02T05:37:45.094" v="1144" actId="47"/>
        <pc:sldMkLst>
          <pc:docMk/>
          <pc:sldMk cId="2387750747" sldId="388"/>
        </pc:sldMkLst>
        <pc:picChg chg="del">
          <ac:chgData name="尾嵜 成真" userId="dd95f81a979e9056" providerId="LiveId" clId="{17755A40-A7A9-4FA6-8632-C2FF9700AB17}" dt="2023-01-02T04:56:29.773" v="44" actId="478"/>
          <ac:picMkLst>
            <pc:docMk/>
            <pc:sldMk cId="2387750747" sldId="388"/>
            <ac:picMk id="2" creationId="{4B8FC684-6485-3C36-39FB-CEEE6006E592}"/>
          </ac:picMkLst>
        </pc:picChg>
        <pc:picChg chg="add mod">
          <ac:chgData name="尾嵜 成真" userId="dd95f81a979e9056" providerId="LiveId" clId="{17755A40-A7A9-4FA6-8632-C2FF9700AB17}" dt="2023-01-02T04:56:39.834" v="51" actId="1076"/>
          <ac:picMkLst>
            <pc:docMk/>
            <pc:sldMk cId="2387750747" sldId="388"/>
            <ac:picMk id="4" creationId="{6CD6EDAE-997C-EEFD-ED44-613EE8517918}"/>
          </ac:picMkLst>
        </pc:picChg>
      </pc:sldChg>
      <pc:sldChg chg="del">
        <pc:chgData name="尾嵜 成真" userId="dd95f81a979e9056" providerId="LiveId" clId="{17755A40-A7A9-4FA6-8632-C2FF9700AB17}" dt="2023-01-02T05:37:45.673" v="1145" actId="47"/>
        <pc:sldMkLst>
          <pc:docMk/>
          <pc:sldMk cId="1462542911" sldId="389"/>
        </pc:sldMkLst>
      </pc:sldChg>
      <pc:sldChg chg="addSp delSp modSp add mod">
        <pc:chgData name="尾嵜 成真" userId="dd95f81a979e9056" providerId="LiveId" clId="{17755A40-A7A9-4FA6-8632-C2FF9700AB17}" dt="2023-01-02T05:37:16.801" v="1140" actId="207"/>
        <pc:sldMkLst>
          <pc:docMk/>
          <pc:sldMk cId="4185851663" sldId="390"/>
        </pc:sldMkLst>
        <pc:spChg chg="add del mod">
          <ac:chgData name="尾嵜 成真" userId="dd95f81a979e9056" providerId="LiveId" clId="{17755A40-A7A9-4FA6-8632-C2FF9700AB17}" dt="2023-01-02T05:35:01.481" v="1105" actId="478"/>
          <ac:spMkLst>
            <pc:docMk/>
            <pc:sldMk cId="4185851663" sldId="390"/>
            <ac:spMk id="9" creationId="{6820A834-B351-E1B0-482F-EEFDE8282049}"/>
          </ac:spMkLst>
        </pc:spChg>
        <pc:spChg chg="del mod">
          <ac:chgData name="尾嵜 成真" userId="dd95f81a979e9056" providerId="LiveId" clId="{17755A40-A7A9-4FA6-8632-C2FF9700AB17}" dt="2023-01-02T05:34:55.003" v="1104" actId="478"/>
          <ac:spMkLst>
            <pc:docMk/>
            <pc:sldMk cId="4185851663" sldId="390"/>
            <ac:spMk id="10" creationId="{4C8D8093-D708-E46A-39FD-79BFCCF8875B}"/>
          </ac:spMkLst>
        </pc:spChg>
        <pc:spChg chg="add mod">
          <ac:chgData name="尾嵜 成真" userId="dd95f81a979e9056" providerId="LiveId" clId="{17755A40-A7A9-4FA6-8632-C2FF9700AB17}" dt="2023-01-02T05:37:16.801" v="1140" actId="207"/>
          <ac:spMkLst>
            <pc:docMk/>
            <pc:sldMk cId="4185851663" sldId="390"/>
            <ac:spMk id="11" creationId="{82801F1A-E221-ECE4-E09F-3A51E8C4F21C}"/>
          </ac:spMkLst>
        </pc:spChg>
        <pc:graphicFrameChg chg="del">
          <ac:chgData name="尾嵜 成真" userId="dd95f81a979e9056" providerId="LiveId" clId="{17755A40-A7A9-4FA6-8632-C2FF9700AB17}" dt="2023-01-02T05:08:30.193" v="169" actId="478"/>
          <ac:graphicFrameMkLst>
            <pc:docMk/>
            <pc:sldMk cId="4185851663" sldId="390"/>
            <ac:graphicFrameMk id="2" creationId="{4A46E109-EF54-CBF0-8FCA-158AEC5AE535}"/>
          </ac:graphicFrameMkLst>
        </pc:graphicFrameChg>
        <pc:graphicFrameChg chg="del">
          <ac:chgData name="尾嵜 成真" userId="dd95f81a979e9056" providerId="LiveId" clId="{17755A40-A7A9-4FA6-8632-C2FF9700AB17}" dt="2023-01-02T05:08:30.193" v="169" actId="478"/>
          <ac:graphicFrameMkLst>
            <pc:docMk/>
            <pc:sldMk cId="4185851663" sldId="390"/>
            <ac:graphicFrameMk id="3" creationId="{31FFB8B3-1018-C2FE-AB2D-7D3A20AEB7E6}"/>
          </ac:graphicFrameMkLst>
        </pc:graphicFrameChg>
        <pc:graphicFrameChg chg="del mod modGraphic">
          <ac:chgData name="尾嵜 成真" userId="dd95f81a979e9056" providerId="LiveId" clId="{17755A40-A7A9-4FA6-8632-C2FF9700AB17}" dt="2023-01-02T05:35:19.920" v="1108" actId="21"/>
          <ac:graphicFrameMkLst>
            <pc:docMk/>
            <pc:sldMk cId="4185851663" sldId="390"/>
            <ac:graphicFrameMk id="4" creationId="{F9B8FF01-FAF6-78EA-838F-9757583E8040}"/>
          </ac:graphicFrameMkLst>
        </pc:graphicFrameChg>
        <pc:graphicFrameChg chg="add del mod">
          <ac:chgData name="尾嵜 成真" userId="dd95f81a979e9056" providerId="LiveId" clId="{17755A40-A7A9-4FA6-8632-C2FF9700AB17}" dt="2023-01-02T05:17:16.305" v="456"/>
          <ac:graphicFrameMkLst>
            <pc:docMk/>
            <pc:sldMk cId="4185851663" sldId="390"/>
            <ac:graphicFrameMk id="5" creationId="{1B7FDD16-931D-764C-C9E0-D2F11C8DD44A}"/>
          </ac:graphicFrameMkLst>
        </pc:graphicFrameChg>
        <pc:graphicFrameChg chg="del">
          <ac:chgData name="尾嵜 成真" userId="dd95f81a979e9056" providerId="LiveId" clId="{17755A40-A7A9-4FA6-8632-C2FF9700AB17}" dt="2023-01-02T05:08:30.193" v="169" actId="478"/>
          <ac:graphicFrameMkLst>
            <pc:docMk/>
            <pc:sldMk cId="4185851663" sldId="390"/>
            <ac:graphicFrameMk id="6" creationId="{85F9FFB5-5C2B-1879-05B7-483F748F6536}"/>
          </ac:graphicFrameMkLst>
        </pc:graphicFrameChg>
        <pc:graphicFrameChg chg="add del mod">
          <ac:chgData name="尾嵜 成真" userId="dd95f81a979e9056" providerId="LiveId" clId="{17755A40-A7A9-4FA6-8632-C2FF9700AB17}" dt="2023-01-02T05:35:19.920" v="1108" actId="21"/>
          <ac:graphicFrameMkLst>
            <pc:docMk/>
            <pc:sldMk cId="4185851663" sldId="390"/>
            <ac:graphicFrameMk id="7" creationId="{33C67E7B-575B-9D12-8052-3065B4B5E281}"/>
          </ac:graphicFrameMkLst>
        </pc:graphicFrameChg>
        <pc:graphicFrameChg chg="add mod">
          <ac:chgData name="尾嵜 成真" userId="dd95f81a979e9056" providerId="LiveId" clId="{17755A40-A7A9-4FA6-8632-C2FF9700AB17}" dt="2023-01-02T05:35:39.634" v="1112" actId="1076"/>
          <ac:graphicFrameMkLst>
            <pc:docMk/>
            <pc:sldMk cId="4185851663" sldId="390"/>
            <ac:graphicFrameMk id="12" creationId="{BDB7B359-9971-1119-6F15-36F0D9F80615}"/>
          </ac:graphicFrameMkLst>
        </pc:graphicFrameChg>
        <pc:graphicFrameChg chg="add mod">
          <ac:chgData name="尾嵜 成真" userId="dd95f81a979e9056" providerId="LiveId" clId="{17755A40-A7A9-4FA6-8632-C2FF9700AB17}" dt="2023-01-02T05:35:24.591" v="1110" actId="1076"/>
          <ac:graphicFrameMkLst>
            <pc:docMk/>
            <pc:sldMk cId="4185851663" sldId="390"/>
            <ac:graphicFrameMk id="13" creationId="{DCD87A92-5DD2-7907-CBAB-D57EE35F0680}"/>
          </ac:graphicFrameMkLst>
        </pc:graphicFrameChg>
      </pc:sldChg>
      <pc:sldChg chg="addSp delSp modSp add del mod">
        <pc:chgData name="尾嵜 成真" userId="dd95f81a979e9056" providerId="LiveId" clId="{17755A40-A7A9-4FA6-8632-C2FF9700AB17}" dt="2023-01-03T12:51:03.529" v="1572" actId="47"/>
        <pc:sldMkLst>
          <pc:docMk/>
          <pc:sldMk cId="713143397" sldId="391"/>
        </pc:sldMkLst>
        <pc:spChg chg="add del mod">
          <ac:chgData name="尾嵜 成真" userId="dd95f81a979e9056" providerId="LiveId" clId="{17755A40-A7A9-4FA6-8632-C2FF9700AB17}" dt="2023-01-03T12:50:50.598" v="1569"/>
          <ac:spMkLst>
            <pc:docMk/>
            <pc:sldMk cId="713143397" sldId="391"/>
            <ac:spMk id="2" creationId="{6A27E79F-C779-938F-0306-6912E694C21E}"/>
          </ac:spMkLst>
        </pc:spChg>
        <pc:spChg chg="add mod">
          <ac:chgData name="尾嵜 成真" userId="dd95f81a979e9056" providerId="LiveId" clId="{17755A40-A7A9-4FA6-8632-C2FF9700AB17}" dt="2023-01-03T12:50:52.218" v="1570"/>
          <ac:spMkLst>
            <pc:docMk/>
            <pc:sldMk cId="713143397" sldId="391"/>
            <ac:spMk id="3" creationId="{0527AF40-5AB0-52DE-1881-8A711B07E441}"/>
          </ac:spMkLst>
        </pc:spChg>
        <pc:spChg chg="mod">
          <ac:chgData name="尾嵜 成真" userId="dd95f81a979e9056" providerId="LiveId" clId="{17755A40-A7A9-4FA6-8632-C2FF9700AB17}" dt="2023-01-03T10:33:34.664" v="1428" actId="21"/>
          <ac:spMkLst>
            <pc:docMk/>
            <pc:sldMk cId="713143397" sldId="391"/>
            <ac:spMk id="10" creationId="{4C8D8093-D708-E46A-39FD-79BFCCF8875B}"/>
          </ac:spMkLst>
        </pc:spChg>
        <pc:spChg chg="mod">
          <ac:chgData name="尾嵜 成真" userId="dd95f81a979e9056" providerId="LiveId" clId="{17755A40-A7A9-4FA6-8632-C2FF9700AB17}" dt="2023-01-03T12:49:50.168" v="1567" actId="20577"/>
          <ac:spMkLst>
            <pc:docMk/>
            <pc:sldMk cId="713143397" sldId="391"/>
            <ac:spMk id="29" creationId="{A17934AB-FCC8-3776-1635-6E61D9A7D43B}"/>
          </ac:spMkLst>
        </pc:spChg>
      </pc:sldChg>
      <pc:sldChg chg="add del">
        <pc:chgData name="尾嵜 成真" userId="dd95f81a979e9056" providerId="LiveId" clId="{17755A40-A7A9-4FA6-8632-C2FF9700AB17}" dt="2023-01-02T05:38:20.892" v="1163" actId="47"/>
        <pc:sldMkLst>
          <pc:docMk/>
          <pc:sldMk cId="1315900707" sldId="391"/>
        </pc:sldMkLst>
      </pc:sldChg>
      <pc:sldChg chg="modSp add del mod">
        <pc:chgData name="尾嵜 成真" userId="dd95f81a979e9056" providerId="LiveId" clId="{17755A40-A7A9-4FA6-8632-C2FF9700AB17}" dt="2023-01-02T05:37:37.517" v="1142" actId="47"/>
        <pc:sldMkLst>
          <pc:docMk/>
          <pc:sldMk cId="3297728334" sldId="391"/>
        </pc:sldMkLst>
        <pc:spChg chg="mod">
          <ac:chgData name="尾嵜 成真" userId="dd95f81a979e9056" providerId="LiveId" clId="{17755A40-A7A9-4FA6-8632-C2FF9700AB17}" dt="2023-01-02T05:11:43.328" v="263" actId="20577"/>
          <ac:spMkLst>
            <pc:docMk/>
            <pc:sldMk cId="3297728334" sldId="391"/>
            <ac:spMk id="10" creationId="{4C8D8093-D708-E46A-39FD-79BFCCF8875B}"/>
          </ac:spMkLst>
        </pc:spChg>
        <pc:graphicFrameChg chg="mod modGraphic">
          <ac:chgData name="尾嵜 成真" userId="dd95f81a979e9056" providerId="LiveId" clId="{17755A40-A7A9-4FA6-8632-C2FF9700AB17}" dt="2023-01-02T05:11:19.482" v="236" actId="20577"/>
          <ac:graphicFrameMkLst>
            <pc:docMk/>
            <pc:sldMk cId="3297728334" sldId="391"/>
            <ac:graphicFrameMk id="4" creationId="{F9B8FF01-FAF6-78EA-838F-9757583E8040}"/>
          </ac:graphicFrameMkLst>
        </pc:graphicFrameChg>
      </pc:sldChg>
      <pc:sldChg chg="addSp delSp modSp add mod">
        <pc:chgData name="尾嵜 成真" userId="dd95f81a979e9056" providerId="LiveId" clId="{17755A40-A7A9-4FA6-8632-C2FF9700AB17}" dt="2023-01-03T13:19:36.257" v="2297" actId="947"/>
        <pc:sldMkLst>
          <pc:docMk/>
          <pc:sldMk cId="3006967339" sldId="392"/>
        </pc:sldMkLst>
        <pc:spChg chg="del">
          <ac:chgData name="尾嵜 成真" userId="dd95f81a979e9056" providerId="LiveId" clId="{17755A40-A7A9-4FA6-8632-C2FF9700AB17}" dt="2023-01-03T12:51:06.778" v="1573" actId="478"/>
          <ac:spMkLst>
            <pc:docMk/>
            <pc:sldMk cId="3006967339" sldId="392"/>
            <ac:spMk id="4" creationId="{93197517-03A4-B20D-CF2A-660A8A1E510B}"/>
          </ac:spMkLst>
        </pc:spChg>
        <pc:spChg chg="add mod">
          <ac:chgData name="尾嵜 成真" userId="dd95f81a979e9056" providerId="LiveId" clId="{17755A40-A7A9-4FA6-8632-C2FF9700AB17}" dt="2023-01-03T13:17:05.188" v="2249" actId="14100"/>
          <ac:spMkLst>
            <pc:docMk/>
            <pc:sldMk cId="3006967339" sldId="392"/>
            <ac:spMk id="5" creationId="{70260686-8B7E-DF5A-6E75-301B0992F6A8}"/>
          </ac:spMkLst>
        </pc:spChg>
        <pc:spChg chg="add mod">
          <ac:chgData name="尾嵜 成真" userId="dd95f81a979e9056" providerId="LiveId" clId="{17755A40-A7A9-4FA6-8632-C2FF9700AB17}" dt="2023-01-03T13:17:29.384" v="2285" actId="20577"/>
          <ac:spMkLst>
            <pc:docMk/>
            <pc:sldMk cId="3006967339" sldId="392"/>
            <ac:spMk id="6" creationId="{4A82FFB9-9FED-53F9-A2A2-FC325D82FC40}"/>
          </ac:spMkLst>
        </pc:spChg>
        <pc:spChg chg="del">
          <ac:chgData name="尾嵜 成真" userId="dd95f81a979e9056" providerId="LiveId" clId="{17755A40-A7A9-4FA6-8632-C2FF9700AB17}" dt="2023-01-03T12:51:06.778" v="1573" actId="478"/>
          <ac:spMkLst>
            <pc:docMk/>
            <pc:sldMk cId="3006967339" sldId="392"/>
            <ac:spMk id="7" creationId="{DC6D6A75-97F3-F980-9BE2-C9A4AB599422}"/>
          </ac:spMkLst>
        </pc:spChg>
        <pc:spChg chg="mod">
          <ac:chgData name="尾嵜 成真" userId="dd95f81a979e9056" providerId="LiveId" clId="{17755A40-A7A9-4FA6-8632-C2FF9700AB17}" dt="2023-01-03T13:19:36.257" v="2297" actId="947"/>
          <ac:spMkLst>
            <pc:docMk/>
            <pc:sldMk cId="3006967339" sldId="392"/>
            <ac:spMk id="10" creationId="{4C8D8093-D708-E46A-39FD-79BFCCF8875B}"/>
          </ac:spMkLst>
        </pc:spChg>
        <pc:spChg chg="mod">
          <ac:chgData name="尾嵜 成真" userId="dd95f81a979e9056" providerId="LiveId" clId="{17755A40-A7A9-4FA6-8632-C2FF9700AB17}" dt="2023-01-03T12:51:20.187" v="1582" actId="20577"/>
          <ac:spMkLst>
            <pc:docMk/>
            <pc:sldMk cId="3006967339" sldId="392"/>
            <ac:spMk id="29" creationId="{A17934AB-FCC8-3776-1635-6E61D9A7D43B}"/>
          </ac:spMkLst>
        </pc:spChg>
        <pc:picChg chg="add mod">
          <ac:chgData name="尾嵜 成真" userId="dd95f81a979e9056" providerId="LiveId" clId="{17755A40-A7A9-4FA6-8632-C2FF9700AB17}" dt="2023-01-03T13:17:00.026" v="2248" actId="1076"/>
          <ac:picMkLst>
            <pc:docMk/>
            <pc:sldMk cId="3006967339" sldId="392"/>
            <ac:picMk id="3" creationId="{21152B24-6D84-6FB1-91FF-9C816BE6D5C5}"/>
          </ac:picMkLst>
        </pc:picChg>
        <pc:picChg chg="del">
          <ac:chgData name="尾嵜 成真" userId="dd95f81a979e9056" providerId="LiveId" clId="{17755A40-A7A9-4FA6-8632-C2FF9700AB17}" dt="2023-01-03T12:51:06.778" v="1573" actId="478"/>
          <ac:picMkLst>
            <pc:docMk/>
            <pc:sldMk cId="3006967339" sldId="392"/>
            <ac:picMk id="9" creationId="{911CBB3D-E9FC-A2FC-E63D-5544D5DE1A68}"/>
          </ac:picMkLst>
        </pc:picChg>
        <pc:picChg chg="del">
          <ac:chgData name="尾嵜 成真" userId="dd95f81a979e9056" providerId="LiveId" clId="{17755A40-A7A9-4FA6-8632-C2FF9700AB17}" dt="2023-01-03T12:51:06.778" v="1573" actId="478"/>
          <ac:picMkLst>
            <pc:docMk/>
            <pc:sldMk cId="3006967339" sldId="392"/>
            <ac:picMk id="13" creationId="{41B2F451-564F-7C57-7B2D-024D3A95D12C}"/>
          </ac:picMkLst>
        </pc:picChg>
      </pc:sldChg>
      <pc:sldChg chg="addSp delSp modSp add mod">
        <pc:chgData name="尾嵜 成真" userId="dd95f81a979e9056" providerId="LiveId" clId="{17755A40-A7A9-4FA6-8632-C2FF9700AB17}" dt="2023-01-03T15:20:39.040" v="2729" actId="14100"/>
        <pc:sldMkLst>
          <pc:docMk/>
          <pc:sldMk cId="200167436" sldId="393"/>
        </pc:sldMkLst>
        <pc:spChg chg="del">
          <ac:chgData name="尾嵜 成真" userId="dd95f81a979e9056" providerId="LiveId" clId="{17755A40-A7A9-4FA6-8632-C2FF9700AB17}" dt="2023-01-03T13:30:30.670" v="2333" actId="478"/>
          <ac:spMkLst>
            <pc:docMk/>
            <pc:sldMk cId="200167436" sldId="393"/>
            <ac:spMk id="5" creationId="{70260686-8B7E-DF5A-6E75-301B0992F6A8}"/>
          </ac:spMkLst>
        </pc:spChg>
        <pc:spChg chg="del">
          <ac:chgData name="尾嵜 成真" userId="dd95f81a979e9056" providerId="LiveId" clId="{17755A40-A7A9-4FA6-8632-C2FF9700AB17}" dt="2023-01-03T13:30:30.670" v="2333" actId="478"/>
          <ac:spMkLst>
            <pc:docMk/>
            <pc:sldMk cId="200167436" sldId="393"/>
            <ac:spMk id="6" creationId="{4A82FFB9-9FED-53F9-A2A2-FC325D82FC40}"/>
          </ac:spMkLst>
        </pc:spChg>
        <pc:spChg chg="add mod">
          <ac:chgData name="尾嵜 成真" userId="dd95f81a979e9056" providerId="LiveId" clId="{17755A40-A7A9-4FA6-8632-C2FF9700AB17}" dt="2023-01-03T15:20:39.040" v="2729" actId="14100"/>
          <ac:spMkLst>
            <pc:docMk/>
            <pc:sldMk cId="200167436" sldId="393"/>
            <ac:spMk id="8" creationId="{54DB713D-C7C0-80A7-3E1A-F741AD01C749}"/>
          </ac:spMkLst>
        </pc:spChg>
        <pc:spChg chg="mod">
          <ac:chgData name="尾嵜 成真" userId="dd95f81a979e9056" providerId="LiveId" clId="{17755A40-A7A9-4FA6-8632-C2FF9700AB17}" dt="2023-01-03T13:42:23.827" v="2726" actId="20577"/>
          <ac:spMkLst>
            <pc:docMk/>
            <pc:sldMk cId="200167436" sldId="393"/>
            <ac:spMk id="10" creationId="{4C8D8093-D708-E46A-39FD-79BFCCF8875B}"/>
          </ac:spMkLst>
        </pc:spChg>
        <pc:spChg chg="add mod">
          <ac:chgData name="尾嵜 成真" userId="dd95f81a979e9056" providerId="LiveId" clId="{17755A40-A7A9-4FA6-8632-C2FF9700AB17}" dt="2023-01-03T15:20:35.620" v="2728" actId="14100"/>
          <ac:spMkLst>
            <pc:docMk/>
            <pc:sldMk cId="200167436" sldId="393"/>
            <ac:spMk id="11" creationId="{97366C32-0D05-C2E1-92FD-99E2B6247254}"/>
          </ac:spMkLst>
        </pc:spChg>
        <pc:spChg chg="mod">
          <ac:chgData name="尾嵜 成真" userId="dd95f81a979e9056" providerId="LiveId" clId="{17755A40-A7A9-4FA6-8632-C2FF9700AB17}" dt="2023-01-03T13:22:58.218" v="2332" actId="20577"/>
          <ac:spMkLst>
            <pc:docMk/>
            <pc:sldMk cId="200167436" sldId="393"/>
            <ac:spMk id="29" creationId="{A17934AB-FCC8-3776-1635-6E61D9A7D43B}"/>
          </ac:spMkLst>
        </pc:spChg>
        <pc:picChg chg="del">
          <ac:chgData name="尾嵜 成真" userId="dd95f81a979e9056" providerId="LiveId" clId="{17755A40-A7A9-4FA6-8632-C2FF9700AB17}" dt="2023-01-03T13:30:30.670" v="2333" actId="478"/>
          <ac:picMkLst>
            <pc:docMk/>
            <pc:sldMk cId="200167436" sldId="393"/>
            <ac:picMk id="3" creationId="{21152B24-6D84-6FB1-91FF-9C816BE6D5C5}"/>
          </ac:picMkLst>
        </pc:picChg>
        <pc:picChg chg="add mod">
          <ac:chgData name="尾嵜 成真" userId="dd95f81a979e9056" providerId="LiveId" clId="{17755A40-A7A9-4FA6-8632-C2FF9700AB17}" dt="2023-01-03T13:41:36.420" v="2718" actId="14100"/>
          <ac:picMkLst>
            <pc:docMk/>
            <pc:sldMk cId="200167436" sldId="393"/>
            <ac:picMk id="4" creationId="{AFC55236-7F9C-0354-62B9-31BD9A5200F6}"/>
          </ac:picMkLst>
        </pc:picChg>
        <pc:picChg chg="add mod">
          <ac:chgData name="尾嵜 成真" userId="dd95f81a979e9056" providerId="LiveId" clId="{17755A40-A7A9-4FA6-8632-C2FF9700AB17}" dt="2023-01-03T13:38:11.868" v="2652" actId="1076"/>
          <ac:picMkLst>
            <pc:docMk/>
            <pc:sldMk cId="200167436" sldId="393"/>
            <ac:picMk id="7" creationId="{F91BB343-091A-459C-AC99-EE9079B26B29}"/>
          </ac:picMkLst>
        </pc:picChg>
        <pc:picChg chg="add mod">
          <ac:chgData name="尾嵜 成真" userId="dd95f81a979e9056" providerId="LiveId" clId="{17755A40-A7A9-4FA6-8632-C2FF9700AB17}" dt="2023-01-03T13:42:15.892" v="2724" actId="1076"/>
          <ac:picMkLst>
            <pc:docMk/>
            <pc:sldMk cId="200167436" sldId="393"/>
            <ac:picMk id="9" creationId="{D8887659-237E-46C3-8CE1-4E7761861B15}"/>
          </ac:picMkLst>
        </pc:picChg>
        <pc:picChg chg="add mod">
          <ac:chgData name="尾嵜 成真" userId="dd95f81a979e9056" providerId="LiveId" clId="{17755A40-A7A9-4FA6-8632-C2FF9700AB17}" dt="2023-01-03T13:42:08.512" v="2723" actId="1076"/>
          <ac:picMkLst>
            <pc:docMk/>
            <pc:sldMk cId="200167436" sldId="393"/>
            <ac:picMk id="13" creationId="{4B519090-F769-D42C-690C-E3E92EE5222B}"/>
          </ac:picMkLst>
        </pc:picChg>
      </pc:sldChg>
    </pc:docChg>
  </pc:docChgLst>
  <pc:docChgLst>
    <pc:chgData name="尾嵜 成真" userId="dd95f81a979e9056" providerId="LiveId" clId="{4403B42C-96B3-4353-8966-81E9C558190C}"/>
    <pc:docChg chg="undo custSel delSld modSld">
      <pc:chgData name="尾嵜 成真" userId="dd95f81a979e9056" providerId="LiveId" clId="{4403B42C-96B3-4353-8966-81E9C558190C}" dt="2022-12-03T12:45:46.934" v="117" actId="207"/>
      <pc:docMkLst>
        <pc:docMk/>
      </pc:docMkLst>
      <pc:sldChg chg="addSp delSp modSp mod">
        <pc:chgData name="尾嵜 成真" userId="dd95f81a979e9056" providerId="LiveId" clId="{4403B42C-96B3-4353-8966-81E9C558190C}" dt="2022-12-03T12:45:21.375" v="114" actId="207"/>
        <pc:sldMkLst>
          <pc:docMk/>
          <pc:sldMk cId="0" sldId="259"/>
        </pc:sldMkLst>
        <pc:spChg chg="add mod">
          <ac:chgData name="尾嵜 成真" userId="dd95f81a979e9056" providerId="LiveId" clId="{4403B42C-96B3-4353-8966-81E9C558190C}" dt="2022-12-03T12:40:15.091" v="81" actId="2711"/>
          <ac:spMkLst>
            <pc:docMk/>
            <pc:sldMk cId="0" sldId="259"/>
            <ac:spMk id="7" creationId="{868586D0-495E-0042-21C8-6D9C53F32F5A}"/>
          </ac:spMkLst>
        </pc:spChg>
        <pc:spChg chg="add mod">
          <ac:chgData name="尾嵜 成真" userId="dd95f81a979e9056" providerId="LiveId" clId="{4403B42C-96B3-4353-8966-81E9C558190C}" dt="2022-12-03T12:40:17.551" v="82" actId="2711"/>
          <ac:spMkLst>
            <pc:docMk/>
            <pc:sldMk cId="0" sldId="259"/>
            <ac:spMk id="8" creationId="{1ACDCEDB-3A9A-B841-DD5E-AF772017E75B}"/>
          </ac:spMkLst>
        </pc:spChg>
        <pc:spChg chg="add del mod">
          <ac:chgData name="尾嵜 成真" userId="dd95f81a979e9056" providerId="LiveId" clId="{4403B42C-96B3-4353-8966-81E9C558190C}" dt="2022-12-03T12:37:29.596" v="58"/>
          <ac:spMkLst>
            <pc:docMk/>
            <pc:sldMk cId="0" sldId="259"/>
            <ac:spMk id="9" creationId="{05606053-5AAC-4884-7DB4-5F1A0D330763}"/>
          </ac:spMkLst>
        </pc:spChg>
        <pc:spChg chg="add mod">
          <ac:chgData name="尾嵜 成真" userId="dd95f81a979e9056" providerId="LiveId" clId="{4403B42C-96B3-4353-8966-81E9C558190C}" dt="2022-12-03T12:41:05.627" v="89" actId="1076"/>
          <ac:spMkLst>
            <pc:docMk/>
            <pc:sldMk cId="0" sldId="259"/>
            <ac:spMk id="10" creationId="{A69571F4-BBF9-1D5E-AB90-6345D5ACAD32}"/>
          </ac:spMkLst>
        </pc:spChg>
        <pc:spChg chg="add del mod">
          <ac:chgData name="尾嵜 成真" userId="dd95f81a979e9056" providerId="LiveId" clId="{4403B42C-96B3-4353-8966-81E9C558190C}" dt="2022-12-03T12:37:45.341" v="63"/>
          <ac:spMkLst>
            <pc:docMk/>
            <pc:sldMk cId="0" sldId="259"/>
            <ac:spMk id="11" creationId="{F67F113D-0FCB-B096-D3F4-D32196206491}"/>
          </ac:spMkLst>
        </pc:spChg>
        <pc:spChg chg="add mod">
          <ac:chgData name="尾嵜 成真" userId="dd95f81a979e9056" providerId="LiveId" clId="{4403B42C-96B3-4353-8966-81E9C558190C}" dt="2022-12-03T12:41:16.396" v="91" actId="1076"/>
          <ac:spMkLst>
            <pc:docMk/>
            <pc:sldMk cId="0" sldId="259"/>
            <ac:spMk id="12" creationId="{447B83FD-7886-15F1-19BE-29E3263FE945}"/>
          </ac:spMkLst>
        </pc:spChg>
        <pc:spChg chg="mod">
          <ac:chgData name="尾嵜 成真" userId="dd95f81a979e9056" providerId="LiveId" clId="{4403B42C-96B3-4353-8966-81E9C558190C}" dt="2022-12-03T12:38:45.872" v="70"/>
          <ac:spMkLst>
            <pc:docMk/>
            <pc:sldMk cId="0" sldId="259"/>
            <ac:spMk id="14" creationId="{81E8896D-7B8D-2464-918D-C1DC54D5C3CD}"/>
          </ac:spMkLst>
        </pc:spChg>
        <pc:spChg chg="mod">
          <ac:chgData name="尾嵜 成真" userId="dd95f81a979e9056" providerId="LiveId" clId="{4403B42C-96B3-4353-8966-81E9C558190C}" dt="2022-12-03T12:38:45.872" v="70"/>
          <ac:spMkLst>
            <pc:docMk/>
            <pc:sldMk cId="0" sldId="259"/>
            <ac:spMk id="15" creationId="{EA30A891-9341-323E-EB66-0F64E3D3D20A}"/>
          </ac:spMkLst>
        </pc:spChg>
        <pc:spChg chg="add mod">
          <ac:chgData name="尾嵜 成真" userId="dd95f81a979e9056" providerId="LiveId" clId="{4403B42C-96B3-4353-8966-81E9C558190C}" dt="2022-12-03T12:40:50.121" v="87" actId="2711"/>
          <ac:spMkLst>
            <pc:docMk/>
            <pc:sldMk cId="0" sldId="259"/>
            <ac:spMk id="16" creationId="{6494AC06-B42F-33DA-6522-B8FB9C5EDEED}"/>
          </ac:spMkLst>
        </pc:spChg>
        <pc:spChg chg="mod">
          <ac:chgData name="尾嵜 成真" userId="dd95f81a979e9056" providerId="LiveId" clId="{4403B42C-96B3-4353-8966-81E9C558190C}" dt="2022-12-03T12:45:21.375" v="114" actId="207"/>
          <ac:spMkLst>
            <pc:docMk/>
            <pc:sldMk cId="0" sldId="259"/>
            <ac:spMk id="18" creationId="{00000000-0000-0000-0000-000000000000}"/>
          </ac:spMkLst>
        </pc:spChg>
        <pc:spChg chg="del mod">
          <ac:chgData name="尾嵜 成真" userId="dd95f81a979e9056" providerId="LiveId" clId="{4403B42C-96B3-4353-8966-81E9C558190C}" dt="2022-12-03T12:36:32.442" v="45" actId="478"/>
          <ac:spMkLst>
            <pc:docMk/>
            <pc:sldMk cId="0" sldId="259"/>
            <ac:spMk id="19" creationId="{00000000-0000-0000-0000-000000000000}"/>
          </ac:spMkLst>
        </pc:spChg>
        <pc:spChg chg="mod">
          <ac:chgData name="尾嵜 成真" userId="dd95f81a979e9056" providerId="LiveId" clId="{4403B42C-96B3-4353-8966-81E9C558190C}" dt="2022-12-03T12:39:36.345" v="73"/>
          <ac:spMkLst>
            <pc:docMk/>
            <pc:sldMk cId="0" sldId="259"/>
            <ac:spMk id="22" creationId="{C7DB802D-7F8C-0A59-91B5-61BCEB0EE112}"/>
          </ac:spMkLst>
        </pc:spChg>
        <pc:spChg chg="mod">
          <ac:chgData name="尾嵜 成真" userId="dd95f81a979e9056" providerId="LiveId" clId="{4403B42C-96B3-4353-8966-81E9C558190C}" dt="2022-12-03T12:39:52.387" v="80"/>
          <ac:spMkLst>
            <pc:docMk/>
            <pc:sldMk cId="0" sldId="259"/>
            <ac:spMk id="23" creationId="{9DA07D66-0103-FFB2-4785-A9885F877AB8}"/>
          </ac:spMkLst>
        </pc:spChg>
        <pc:spChg chg="del">
          <ac:chgData name="尾嵜 成真" userId="dd95f81a979e9056" providerId="LiveId" clId="{4403B42C-96B3-4353-8966-81E9C558190C}" dt="2022-12-03T12:36:05.863" v="36" actId="478"/>
          <ac:spMkLst>
            <pc:docMk/>
            <pc:sldMk cId="0" sldId="259"/>
            <ac:spMk id="32" creationId="{00000000-0000-0000-0000-000000000000}"/>
          </ac:spMkLst>
        </pc:spChg>
        <pc:spChg chg="del">
          <ac:chgData name="尾嵜 成真" userId="dd95f81a979e9056" providerId="LiveId" clId="{4403B42C-96B3-4353-8966-81E9C558190C}" dt="2022-12-03T12:36:04.870" v="35" actId="478"/>
          <ac:spMkLst>
            <pc:docMk/>
            <pc:sldMk cId="0" sldId="259"/>
            <ac:spMk id="33" creationId="{00000000-0000-0000-0000-000000000000}"/>
          </ac:spMkLst>
        </pc:spChg>
        <pc:spChg chg="del">
          <ac:chgData name="尾嵜 成真" userId="dd95f81a979e9056" providerId="LiveId" clId="{4403B42C-96B3-4353-8966-81E9C558190C}" dt="2022-12-03T12:36:17.242" v="38" actId="478"/>
          <ac:spMkLst>
            <pc:docMk/>
            <pc:sldMk cId="0" sldId="259"/>
            <ac:spMk id="38" creationId="{00000000-0000-0000-0000-000000000000}"/>
          </ac:spMkLst>
        </pc:spChg>
        <pc:spChg chg="del">
          <ac:chgData name="尾嵜 成真" userId="dd95f81a979e9056" providerId="LiveId" clId="{4403B42C-96B3-4353-8966-81E9C558190C}" dt="2022-12-03T12:36:15.918" v="37" actId="478"/>
          <ac:spMkLst>
            <pc:docMk/>
            <pc:sldMk cId="0" sldId="259"/>
            <ac:spMk id="39" creationId="{00000000-0000-0000-0000-000000000000}"/>
          </ac:spMkLst>
        </pc:spChg>
        <pc:spChg chg="del">
          <ac:chgData name="尾嵜 成真" userId="dd95f81a979e9056" providerId="LiveId" clId="{4403B42C-96B3-4353-8966-81E9C558190C}" dt="2022-12-03T12:36:19.461" v="40" actId="478"/>
          <ac:spMkLst>
            <pc:docMk/>
            <pc:sldMk cId="0" sldId="259"/>
            <ac:spMk id="43" creationId="{00000000-0000-0000-0000-000000000000}"/>
          </ac:spMkLst>
        </pc:spChg>
        <pc:spChg chg="del">
          <ac:chgData name="尾嵜 成真" userId="dd95f81a979e9056" providerId="LiveId" clId="{4403B42C-96B3-4353-8966-81E9C558190C}" dt="2022-12-03T12:36:18.375" v="39" actId="478"/>
          <ac:spMkLst>
            <pc:docMk/>
            <pc:sldMk cId="0" sldId="259"/>
            <ac:spMk id="44" creationId="{00000000-0000-0000-0000-000000000000}"/>
          </ac:spMkLst>
        </pc:spChg>
        <pc:spChg chg="del">
          <ac:chgData name="尾嵜 成真" userId="dd95f81a979e9056" providerId="LiveId" clId="{4403B42C-96B3-4353-8966-81E9C558190C}" dt="2022-12-03T12:36:21.912" v="42" actId="478"/>
          <ac:spMkLst>
            <pc:docMk/>
            <pc:sldMk cId="0" sldId="259"/>
            <ac:spMk id="48" creationId="{00000000-0000-0000-0000-000000000000}"/>
          </ac:spMkLst>
        </pc:spChg>
        <pc:spChg chg="del">
          <ac:chgData name="尾嵜 成真" userId="dd95f81a979e9056" providerId="LiveId" clId="{4403B42C-96B3-4353-8966-81E9C558190C}" dt="2022-12-03T12:36:20.784" v="41" actId="478"/>
          <ac:spMkLst>
            <pc:docMk/>
            <pc:sldMk cId="0" sldId="259"/>
            <ac:spMk id="50" creationId="{00000000-0000-0000-0000-000000000000}"/>
          </ac:spMkLst>
        </pc:spChg>
        <pc:grpChg chg="mod">
          <ac:chgData name="尾嵜 成真" userId="dd95f81a979e9056" providerId="LiveId" clId="{4403B42C-96B3-4353-8966-81E9C558190C}" dt="2022-12-03T12:38:36.754" v="69" actId="1076"/>
          <ac:grpSpMkLst>
            <pc:docMk/>
            <pc:sldMk cId="0" sldId="259"/>
            <ac:grpSpMk id="2" creationId="{F3E18761-6F4D-4A56-A95B-FE9E51163FF2}"/>
          </ac:grpSpMkLst>
        </pc:grpChg>
        <pc:grpChg chg="mod">
          <ac:chgData name="尾嵜 成真" userId="dd95f81a979e9056" providerId="LiveId" clId="{4403B42C-96B3-4353-8966-81E9C558190C}" dt="2022-12-03T12:38:36.754" v="69" actId="1076"/>
          <ac:grpSpMkLst>
            <pc:docMk/>
            <pc:sldMk cId="0" sldId="259"/>
            <ac:grpSpMk id="3" creationId="{28D86D72-E7AD-4CA2-BA44-25225DE74CDA}"/>
          </ac:grpSpMkLst>
        </pc:grpChg>
        <pc:grpChg chg="mod">
          <ac:chgData name="尾嵜 成真" userId="dd95f81a979e9056" providerId="LiveId" clId="{4403B42C-96B3-4353-8966-81E9C558190C}" dt="2022-12-03T12:38:36.754" v="69" actId="1076"/>
          <ac:grpSpMkLst>
            <pc:docMk/>
            <pc:sldMk cId="0" sldId="259"/>
            <ac:grpSpMk id="4" creationId="{A55DAF8F-E612-4233-AEC5-F612CD50E7CD}"/>
          </ac:grpSpMkLst>
        </pc:grpChg>
        <pc:grpChg chg="mod">
          <ac:chgData name="尾嵜 成真" userId="dd95f81a979e9056" providerId="LiveId" clId="{4403B42C-96B3-4353-8966-81E9C558190C}" dt="2022-12-03T12:38:36.754" v="69" actId="1076"/>
          <ac:grpSpMkLst>
            <pc:docMk/>
            <pc:sldMk cId="0" sldId="259"/>
            <ac:grpSpMk id="5" creationId="{9A03F420-9491-4177-BECB-F1640F380D4C}"/>
          </ac:grpSpMkLst>
        </pc:grpChg>
        <pc:grpChg chg="mod">
          <ac:chgData name="尾嵜 成真" userId="dd95f81a979e9056" providerId="LiveId" clId="{4403B42C-96B3-4353-8966-81E9C558190C}" dt="2022-12-03T12:38:36.754" v="69" actId="1076"/>
          <ac:grpSpMkLst>
            <pc:docMk/>
            <pc:sldMk cId="0" sldId="259"/>
            <ac:grpSpMk id="6" creationId="{D1DBE470-BFFD-4DB0-B7FA-93F737876573}"/>
          </ac:grpSpMkLst>
        </pc:grpChg>
        <pc:grpChg chg="add del mod">
          <ac:chgData name="尾嵜 成真" userId="dd95f81a979e9056" providerId="LiveId" clId="{4403B42C-96B3-4353-8966-81E9C558190C}" dt="2022-12-03T12:39:38.770" v="74" actId="478"/>
          <ac:grpSpMkLst>
            <pc:docMk/>
            <pc:sldMk cId="0" sldId="259"/>
            <ac:grpSpMk id="13" creationId="{66D4E44C-85B8-F17F-C26D-BD4F048B744E}"/>
          </ac:grpSpMkLst>
        </pc:grpChg>
        <pc:grpChg chg="add mod">
          <ac:chgData name="尾嵜 成真" userId="dd95f81a979e9056" providerId="LiveId" clId="{4403B42C-96B3-4353-8966-81E9C558190C}" dt="2022-12-03T12:39:48.700" v="75" actId="1076"/>
          <ac:grpSpMkLst>
            <pc:docMk/>
            <pc:sldMk cId="0" sldId="259"/>
            <ac:grpSpMk id="17" creationId="{B0FD30C0-9718-FE51-0480-A8AA07EA80FC}"/>
          </ac:grpSpMkLst>
        </pc:grpChg>
      </pc:sldChg>
      <pc:sldChg chg="delSp modSp mod">
        <pc:chgData name="尾嵜 成真" userId="dd95f81a979e9056" providerId="LiveId" clId="{4403B42C-96B3-4353-8966-81E9C558190C}" dt="2022-12-03T12:45:33.791" v="115" actId="207"/>
        <pc:sldMkLst>
          <pc:docMk/>
          <pc:sldMk cId="0" sldId="293"/>
        </pc:sldMkLst>
        <pc:spChg chg="mod">
          <ac:chgData name="尾嵜 成真" userId="dd95f81a979e9056" providerId="LiveId" clId="{4403B42C-96B3-4353-8966-81E9C558190C}" dt="2022-12-03T12:45:33.791" v="115" actId="207"/>
          <ac:spMkLst>
            <pc:docMk/>
            <pc:sldMk cId="0" sldId="293"/>
            <ac:spMk id="7" creationId="{00000000-0000-0000-0000-000000000000}"/>
          </ac:spMkLst>
        </pc:spChg>
        <pc:spChg chg="del">
          <ac:chgData name="尾嵜 成真" userId="dd95f81a979e9056" providerId="LiveId" clId="{4403B42C-96B3-4353-8966-81E9C558190C}" dt="2022-12-03T12:35:39.007" v="33" actId="478"/>
          <ac:spMkLst>
            <pc:docMk/>
            <pc:sldMk cId="0" sldId="293"/>
            <ac:spMk id="18" creationId="{00000000-0000-0000-0000-000000000000}"/>
          </ac:spMkLst>
        </pc:spChg>
        <pc:grpChg chg="del">
          <ac:chgData name="尾嵜 成真" userId="dd95f81a979e9056" providerId="LiveId" clId="{4403B42C-96B3-4353-8966-81E9C558190C}" dt="2022-12-01T15:17:03.770" v="1" actId="478"/>
          <ac:grpSpMkLst>
            <pc:docMk/>
            <pc:sldMk cId="0" sldId="293"/>
            <ac:grpSpMk id="9" creationId="{00000000-0000-0000-0000-000000000000}"/>
          </ac:grpSpMkLst>
        </pc:grpChg>
      </pc:sldChg>
      <pc:sldChg chg="del">
        <pc:chgData name="尾嵜 成真" userId="dd95f81a979e9056" providerId="LiveId" clId="{4403B42C-96B3-4353-8966-81E9C558190C}" dt="2022-12-03T12:42:08.184" v="92" actId="47"/>
        <pc:sldMkLst>
          <pc:docMk/>
          <pc:sldMk cId="0" sldId="294"/>
        </pc:sldMkLst>
      </pc:sldChg>
      <pc:sldChg chg="addSp delSp modSp mod">
        <pc:chgData name="尾嵜 成真" userId="dd95f81a979e9056" providerId="LiveId" clId="{4403B42C-96B3-4353-8966-81E9C558190C}" dt="2022-12-03T12:45:46.934" v="117" actId="207"/>
        <pc:sldMkLst>
          <pc:docMk/>
          <pc:sldMk cId="0" sldId="296"/>
        </pc:sldMkLst>
        <pc:spChg chg="add del mod">
          <ac:chgData name="尾嵜 成真" userId="dd95f81a979e9056" providerId="LiveId" clId="{4403B42C-96B3-4353-8966-81E9C558190C}" dt="2022-12-03T12:44:17.602" v="107" actId="478"/>
          <ac:spMkLst>
            <pc:docMk/>
            <pc:sldMk cId="0" sldId="296"/>
            <ac:spMk id="3" creationId="{D6336E7A-8FDE-B522-31ED-907583D2BFAE}"/>
          </ac:spMkLst>
        </pc:spChg>
        <pc:spChg chg="del">
          <ac:chgData name="尾嵜 成真" userId="dd95f81a979e9056" providerId="LiveId" clId="{4403B42C-96B3-4353-8966-81E9C558190C}" dt="2022-12-03T12:44:14.359" v="105" actId="478"/>
          <ac:spMkLst>
            <pc:docMk/>
            <pc:sldMk cId="0" sldId="296"/>
            <ac:spMk id="5" creationId="{00000000-0000-0000-0000-000000000000}"/>
          </ac:spMkLst>
        </pc:spChg>
        <pc:spChg chg="del">
          <ac:chgData name="尾嵜 成真" userId="dd95f81a979e9056" providerId="LiveId" clId="{4403B42C-96B3-4353-8966-81E9C558190C}" dt="2022-12-03T12:44:15.444" v="106" actId="478"/>
          <ac:spMkLst>
            <pc:docMk/>
            <pc:sldMk cId="0" sldId="296"/>
            <ac:spMk id="6" creationId="{00000000-0000-0000-0000-000000000000}"/>
          </ac:spMkLst>
        </pc:spChg>
        <pc:spChg chg="add del mod">
          <ac:chgData name="尾嵜 成真" userId="dd95f81a979e9056" providerId="LiveId" clId="{4403B42C-96B3-4353-8966-81E9C558190C}" dt="2022-12-03T12:44:18.722" v="108" actId="478"/>
          <ac:spMkLst>
            <pc:docMk/>
            <pc:sldMk cId="0" sldId="296"/>
            <ac:spMk id="7" creationId="{7B068881-E8BB-939D-A7D6-5C9AB9951078}"/>
          </ac:spMkLst>
        </pc:spChg>
        <pc:spChg chg="add mod">
          <ac:chgData name="尾嵜 成真" userId="dd95f81a979e9056" providerId="LiveId" clId="{4403B42C-96B3-4353-8966-81E9C558190C}" dt="2022-12-03T12:44:19.849" v="109"/>
          <ac:spMkLst>
            <pc:docMk/>
            <pc:sldMk cId="0" sldId="296"/>
            <ac:spMk id="8" creationId="{E68EC498-B1F1-C5F1-2FD1-507AA0041E69}"/>
          </ac:spMkLst>
        </pc:spChg>
        <pc:spChg chg="add mod">
          <ac:chgData name="尾嵜 成真" userId="dd95f81a979e9056" providerId="LiveId" clId="{4403B42C-96B3-4353-8966-81E9C558190C}" dt="2022-12-03T12:44:19.849" v="109"/>
          <ac:spMkLst>
            <pc:docMk/>
            <pc:sldMk cId="0" sldId="296"/>
            <ac:spMk id="9" creationId="{C4BF334A-C730-DA40-D621-9AECF639C3AD}"/>
          </ac:spMkLst>
        </pc:spChg>
        <pc:spChg chg="add mod">
          <ac:chgData name="尾嵜 成真" userId="dd95f81a979e9056" providerId="LiveId" clId="{4403B42C-96B3-4353-8966-81E9C558190C}" dt="2022-12-03T12:44:19.849" v="109"/>
          <ac:spMkLst>
            <pc:docMk/>
            <pc:sldMk cId="0" sldId="296"/>
            <ac:spMk id="10" creationId="{A7FFE026-5E7E-D16A-CC4C-022CECCE3975}"/>
          </ac:spMkLst>
        </pc:spChg>
        <pc:spChg chg="add mod">
          <ac:chgData name="尾嵜 成真" userId="dd95f81a979e9056" providerId="LiveId" clId="{4403B42C-96B3-4353-8966-81E9C558190C}" dt="2022-12-03T12:45:46.934" v="117" actId="207"/>
          <ac:spMkLst>
            <pc:docMk/>
            <pc:sldMk cId="0" sldId="296"/>
            <ac:spMk id="11" creationId="{9C4ACA2C-243E-64EC-3863-B06F6CC60B53}"/>
          </ac:spMkLst>
        </pc:spChg>
        <pc:spChg chg="add mod">
          <ac:chgData name="尾嵜 成真" userId="dd95f81a979e9056" providerId="LiveId" clId="{4403B42C-96B3-4353-8966-81E9C558190C}" dt="2022-12-03T12:44:19.849" v="109"/>
          <ac:spMkLst>
            <pc:docMk/>
            <pc:sldMk cId="0" sldId="296"/>
            <ac:spMk id="12" creationId="{9B3D42A4-6B41-E50E-97D0-D1201A09C07E}"/>
          </ac:spMkLst>
        </pc:spChg>
        <pc:spChg chg="add mod">
          <ac:chgData name="尾嵜 成真" userId="dd95f81a979e9056" providerId="LiveId" clId="{4403B42C-96B3-4353-8966-81E9C558190C}" dt="2022-12-03T12:44:29.727" v="110" actId="207"/>
          <ac:spMkLst>
            <pc:docMk/>
            <pc:sldMk cId="0" sldId="296"/>
            <ac:spMk id="13" creationId="{09CB93E6-2ACE-D900-6015-7B6659FB85A7}"/>
          </ac:spMkLst>
        </pc:spChg>
      </pc:sldChg>
      <pc:sldChg chg="addSp delSp modSp del mod">
        <pc:chgData name="尾嵜 成真" userId="dd95f81a979e9056" providerId="LiveId" clId="{4403B42C-96B3-4353-8966-81E9C558190C}" dt="2022-12-03T12:44:33.446" v="111" actId="47"/>
        <pc:sldMkLst>
          <pc:docMk/>
          <pc:sldMk cId="0" sldId="321"/>
        </pc:sldMkLst>
        <pc:spChg chg="del">
          <ac:chgData name="尾嵜 成真" userId="dd95f81a979e9056" providerId="LiveId" clId="{4403B42C-96B3-4353-8966-81E9C558190C}" dt="2022-12-01T15:18:24.961" v="5" actId="478"/>
          <ac:spMkLst>
            <pc:docMk/>
            <pc:sldMk cId="0" sldId="321"/>
            <ac:spMk id="2" creationId="{00000000-0000-0000-0000-000000000000}"/>
          </ac:spMkLst>
        </pc:spChg>
        <pc:spChg chg="add mod">
          <ac:chgData name="尾嵜 成真" userId="dd95f81a979e9056" providerId="LiveId" clId="{4403B42C-96B3-4353-8966-81E9C558190C}" dt="2022-12-03T12:43:03.736" v="98" actId="1076"/>
          <ac:spMkLst>
            <pc:docMk/>
            <pc:sldMk cId="0" sldId="321"/>
            <ac:spMk id="2" creationId="{412A34F8-A762-8C40-8AE0-865FADE5AD4F}"/>
          </ac:spMkLst>
        </pc:spChg>
        <pc:spChg chg="add mod">
          <ac:chgData name="尾嵜 成真" userId="dd95f81a979e9056" providerId="LiveId" clId="{4403B42C-96B3-4353-8966-81E9C558190C}" dt="2022-12-03T12:43:59.198" v="104" actId="207"/>
          <ac:spMkLst>
            <pc:docMk/>
            <pc:sldMk cId="0" sldId="321"/>
            <ac:spMk id="3" creationId="{381B9D8C-3094-7588-9DB6-C6CF9817092A}"/>
          </ac:spMkLst>
        </pc:spChg>
        <pc:spChg chg="add mod">
          <ac:chgData name="尾嵜 成真" userId="dd95f81a979e9056" providerId="LiveId" clId="{4403B42C-96B3-4353-8966-81E9C558190C}" dt="2022-12-01T15:19:26.339" v="19"/>
          <ac:spMkLst>
            <pc:docMk/>
            <pc:sldMk cId="0" sldId="321"/>
            <ac:spMk id="4" creationId="{63DDA6E9-21C8-28CC-E458-A4A6DA45E02A}"/>
          </ac:spMkLst>
        </pc:spChg>
        <pc:spChg chg="add mod">
          <ac:chgData name="尾嵜 成真" userId="dd95f81a979e9056" providerId="LiveId" clId="{4403B42C-96B3-4353-8966-81E9C558190C}" dt="2022-12-01T15:19:05.657" v="13" actId="2711"/>
          <ac:spMkLst>
            <pc:docMk/>
            <pc:sldMk cId="0" sldId="321"/>
            <ac:spMk id="5" creationId="{B6B1837C-F9A0-255A-E23D-0A20C6A1469A}"/>
          </ac:spMkLst>
        </pc:spChg>
        <pc:spChg chg="add mod">
          <ac:chgData name="尾嵜 成真" userId="dd95f81a979e9056" providerId="LiveId" clId="{4403B42C-96B3-4353-8966-81E9C558190C}" dt="2022-12-01T15:18:44.599" v="8" actId="21"/>
          <ac:spMkLst>
            <pc:docMk/>
            <pc:sldMk cId="0" sldId="321"/>
            <ac:spMk id="6" creationId="{39F7E4F2-6629-1EAF-ABD7-14130CDD1EA2}"/>
          </ac:spMkLst>
        </pc:spChg>
        <pc:spChg chg="add del mod">
          <ac:chgData name="尾嵜 成真" userId="dd95f81a979e9056" providerId="LiveId" clId="{4403B42C-96B3-4353-8966-81E9C558190C}" dt="2022-12-01T15:19:37.483" v="23"/>
          <ac:spMkLst>
            <pc:docMk/>
            <pc:sldMk cId="0" sldId="321"/>
            <ac:spMk id="7" creationId="{BAF5D147-8EE6-6B36-ABB6-63B9E8E77835}"/>
          </ac:spMkLst>
        </pc:spChg>
        <pc:spChg chg="add mod">
          <ac:chgData name="尾嵜 成真" userId="dd95f81a979e9056" providerId="LiveId" clId="{4403B42C-96B3-4353-8966-81E9C558190C}" dt="2022-12-03T12:43:34.955" v="100" actId="20577"/>
          <ac:spMkLst>
            <pc:docMk/>
            <pc:sldMk cId="0" sldId="321"/>
            <ac:spMk id="8" creationId="{65BFE56F-1766-502D-656A-9245C5355BE8}"/>
          </ac:spMkLst>
        </pc:spChg>
        <pc:spChg chg="add del mod">
          <ac:chgData name="尾嵜 成真" userId="dd95f81a979e9056" providerId="LiveId" clId="{4403B42C-96B3-4353-8966-81E9C558190C}" dt="2022-12-01T15:19:58.486" v="29" actId="478"/>
          <ac:spMkLst>
            <pc:docMk/>
            <pc:sldMk cId="0" sldId="321"/>
            <ac:spMk id="10" creationId="{BAC1570A-2BDD-8425-77FE-30C3248C6A57}"/>
          </ac:spMkLst>
        </pc:spChg>
        <pc:spChg chg="del mod">
          <ac:chgData name="尾嵜 成真" userId="dd95f81a979e9056" providerId="LiveId" clId="{4403B42C-96B3-4353-8966-81E9C558190C}" dt="2022-12-01T15:19:45.266" v="27" actId="478"/>
          <ac:spMkLst>
            <pc:docMk/>
            <pc:sldMk cId="0" sldId="321"/>
            <ac:spMk id="37" creationId="{00000000-0000-0000-0000-000000000000}"/>
          </ac:spMkLst>
        </pc:spChg>
      </pc:sldChg>
    </pc:docChg>
  </pc:docChgLst>
  <pc:docChgLst>
    <pc:chgData name="尾嵜 成真" userId="dd95f81a979e9056" providerId="LiveId" clId="{CDA21BDE-563E-44C9-826A-4ED92E3D6D3A}"/>
    <pc:docChg chg="undo redo custSel addSld delSld modSld sldOrd">
      <pc:chgData name="尾嵜 成真" userId="dd95f81a979e9056" providerId="LiveId" clId="{CDA21BDE-563E-44C9-826A-4ED92E3D6D3A}" dt="2023-01-08T08:03:21.952" v="9493"/>
      <pc:docMkLst>
        <pc:docMk/>
      </pc:docMkLst>
      <pc:sldChg chg="addSp delSp modSp mod">
        <pc:chgData name="尾嵜 成真" userId="dd95f81a979e9056" providerId="LiveId" clId="{CDA21BDE-563E-44C9-826A-4ED92E3D6D3A}" dt="2023-01-08T08:03:21.952" v="9493"/>
        <pc:sldMkLst>
          <pc:docMk/>
          <pc:sldMk cId="0" sldId="259"/>
        </pc:sldMkLst>
        <pc:spChg chg="mod">
          <ac:chgData name="尾嵜 成真" userId="dd95f81a979e9056" providerId="LiveId" clId="{CDA21BDE-563E-44C9-826A-4ED92E3D6D3A}" dt="2023-01-08T08:02:36.095" v="9471"/>
          <ac:spMkLst>
            <pc:docMk/>
            <pc:sldMk cId="0" sldId="259"/>
            <ac:spMk id="5" creationId="{FD830EDF-0AE0-07AC-3408-C14707F98F7C}"/>
          </ac:spMkLst>
        </pc:spChg>
        <pc:spChg chg="mod">
          <ac:chgData name="尾嵜 成真" userId="dd95f81a979e9056" providerId="LiveId" clId="{CDA21BDE-563E-44C9-826A-4ED92E3D6D3A}" dt="2023-01-08T08:02:36.095" v="9471"/>
          <ac:spMkLst>
            <pc:docMk/>
            <pc:sldMk cId="0" sldId="259"/>
            <ac:spMk id="6" creationId="{5E8DF250-E2E1-463A-1CFB-606AA0029019}"/>
          </ac:spMkLst>
        </pc:spChg>
        <pc:spChg chg="del">
          <ac:chgData name="尾嵜 成真" userId="dd95f81a979e9056" providerId="LiveId" clId="{CDA21BDE-563E-44C9-826A-4ED92E3D6D3A}" dt="2023-01-08T08:02:35.913" v="9470" actId="478"/>
          <ac:spMkLst>
            <pc:docMk/>
            <pc:sldMk cId="0" sldId="259"/>
            <ac:spMk id="7" creationId="{868586D0-495E-0042-21C8-6D9C53F32F5A}"/>
          </ac:spMkLst>
        </pc:spChg>
        <pc:spChg chg="mod">
          <ac:chgData name="尾嵜 成真" userId="dd95f81a979e9056" providerId="LiveId" clId="{CDA21BDE-563E-44C9-826A-4ED92E3D6D3A}" dt="2023-01-08T08:02:36.095" v="9471"/>
          <ac:spMkLst>
            <pc:docMk/>
            <pc:sldMk cId="0" sldId="259"/>
            <ac:spMk id="8" creationId="{E222909A-9036-F7D3-BE09-C025DCAE0646}"/>
          </ac:spMkLst>
        </pc:spChg>
        <pc:spChg chg="mod">
          <ac:chgData name="尾嵜 成真" userId="dd95f81a979e9056" providerId="LiveId" clId="{CDA21BDE-563E-44C9-826A-4ED92E3D6D3A}" dt="2023-01-08T08:02:36.095" v="9471"/>
          <ac:spMkLst>
            <pc:docMk/>
            <pc:sldMk cId="0" sldId="259"/>
            <ac:spMk id="10" creationId="{1672DA89-349C-8309-A511-350F09352493}"/>
          </ac:spMkLst>
        </pc:spChg>
        <pc:spChg chg="mod">
          <ac:chgData name="尾嵜 成真" userId="dd95f81a979e9056" providerId="LiveId" clId="{CDA21BDE-563E-44C9-826A-4ED92E3D6D3A}" dt="2023-01-08T08:02:36.095" v="9471"/>
          <ac:spMkLst>
            <pc:docMk/>
            <pc:sldMk cId="0" sldId="259"/>
            <ac:spMk id="11" creationId="{A46567DC-FCEE-BEBC-E1EF-A6D636BCEE40}"/>
          </ac:spMkLst>
        </pc:spChg>
        <pc:spChg chg="mod">
          <ac:chgData name="尾嵜 成真" userId="dd95f81a979e9056" providerId="LiveId" clId="{CDA21BDE-563E-44C9-826A-4ED92E3D6D3A}" dt="2023-01-08T08:02:36.095" v="9471"/>
          <ac:spMkLst>
            <pc:docMk/>
            <pc:sldMk cId="0" sldId="259"/>
            <ac:spMk id="13" creationId="{876820BD-90E4-79F3-3708-6452A8E8AB28}"/>
          </ac:spMkLst>
        </pc:spChg>
        <pc:spChg chg="mod">
          <ac:chgData name="尾嵜 成真" userId="dd95f81a979e9056" providerId="LiveId" clId="{CDA21BDE-563E-44C9-826A-4ED92E3D6D3A}" dt="2023-01-08T08:02:36.095" v="9471"/>
          <ac:spMkLst>
            <pc:docMk/>
            <pc:sldMk cId="0" sldId="259"/>
            <ac:spMk id="14" creationId="{84B8BDC7-3A1E-7358-7651-F75675669039}"/>
          </ac:spMkLst>
        </pc:spChg>
        <pc:spChg chg="mod">
          <ac:chgData name="尾嵜 成真" userId="dd95f81a979e9056" providerId="LiveId" clId="{CDA21BDE-563E-44C9-826A-4ED92E3D6D3A}" dt="2023-01-08T08:02:36.095" v="9471"/>
          <ac:spMkLst>
            <pc:docMk/>
            <pc:sldMk cId="0" sldId="259"/>
            <ac:spMk id="16" creationId="{28B2A99B-06B7-7194-14A2-260C9E93F2DD}"/>
          </ac:spMkLst>
        </pc:spChg>
        <pc:spChg chg="mod">
          <ac:chgData name="尾嵜 成真" userId="dd95f81a979e9056" providerId="LiveId" clId="{CDA21BDE-563E-44C9-826A-4ED92E3D6D3A}" dt="2023-01-08T08:02:36.095" v="9471"/>
          <ac:spMkLst>
            <pc:docMk/>
            <pc:sldMk cId="0" sldId="259"/>
            <ac:spMk id="17" creationId="{ADA89448-5159-F66C-80CE-8F46B466264C}"/>
          </ac:spMkLst>
        </pc:spChg>
        <pc:spChg chg="add mod">
          <ac:chgData name="尾嵜 成真" userId="dd95f81a979e9056" providerId="LiveId" clId="{CDA21BDE-563E-44C9-826A-4ED92E3D6D3A}" dt="2023-01-08T08:02:58.088" v="9480" actId="20577"/>
          <ac:spMkLst>
            <pc:docMk/>
            <pc:sldMk cId="0" sldId="259"/>
            <ac:spMk id="19" creationId="{C6CA1394-23CE-E914-905A-097451AC4BCF}"/>
          </ac:spMkLst>
        </pc:spChg>
        <pc:spChg chg="add mod">
          <ac:chgData name="尾嵜 成真" userId="dd95f81a979e9056" providerId="LiveId" clId="{CDA21BDE-563E-44C9-826A-4ED92E3D6D3A}" dt="2023-01-08T08:03:08.483" v="9487" actId="1076"/>
          <ac:spMkLst>
            <pc:docMk/>
            <pc:sldMk cId="0" sldId="259"/>
            <ac:spMk id="22" creationId="{6286828B-49EF-1DB2-95F8-A3227739ECEA}"/>
          </ac:spMkLst>
        </pc:spChg>
        <pc:spChg chg="add mod">
          <ac:chgData name="尾嵜 成真" userId="dd95f81a979e9056" providerId="LiveId" clId="{CDA21BDE-563E-44C9-826A-4ED92E3D6D3A}" dt="2023-01-08T08:03:21.952" v="9493"/>
          <ac:spMkLst>
            <pc:docMk/>
            <pc:sldMk cId="0" sldId="259"/>
            <ac:spMk id="23" creationId="{2E9F8BEE-54A9-4485-30DE-5BD610AD9383}"/>
          </ac:spMkLst>
        </pc:spChg>
        <pc:spChg chg="mod">
          <ac:chgData name="尾嵜 成真" userId="dd95f81a979e9056" providerId="LiveId" clId="{CDA21BDE-563E-44C9-826A-4ED92E3D6D3A}" dt="2023-01-08T08:02:20.162" v="9469" actId="1076"/>
          <ac:spMkLst>
            <pc:docMk/>
            <pc:sldMk cId="0" sldId="259"/>
            <ac:spMk id="27" creationId="{00000000-0000-0000-0000-000000000000}"/>
          </ac:spMkLst>
        </pc:spChg>
        <pc:grpChg chg="del">
          <ac:chgData name="尾嵜 成真" userId="dd95f81a979e9056" providerId="LiveId" clId="{CDA21BDE-563E-44C9-826A-4ED92E3D6D3A}" dt="2023-01-08T08:02:35.913" v="9470" actId="478"/>
          <ac:grpSpMkLst>
            <pc:docMk/>
            <pc:sldMk cId="0" sldId="259"/>
            <ac:grpSpMk id="2" creationId="{F3E18761-6F4D-4A56-A95B-FE9E51163FF2}"/>
          </ac:grpSpMkLst>
        </pc:grpChg>
        <pc:grpChg chg="del">
          <ac:chgData name="尾嵜 成真" userId="dd95f81a979e9056" providerId="LiveId" clId="{CDA21BDE-563E-44C9-826A-4ED92E3D6D3A}" dt="2023-01-08T08:02:35.913" v="9470" actId="478"/>
          <ac:grpSpMkLst>
            <pc:docMk/>
            <pc:sldMk cId="0" sldId="259"/>
            <ac:grpSpMk id="3" creationId="{28D86D72-E7AD-4CA2-BA44-25225DE74CDA}"/>
          </ac:grpSpMkLst>
        </pc:grpChg>
        <pc:grpChg chg="add mod">
          <ac:chgData name="尾嵜 成真" userId="dd95f81a979e9056" providerId="LiveId" clId="{CDA21BDE-563E-44C9-826A-4ED92E3D6D3A}" dt="2023-01-08T08:02:43.337" v="9472" actId="1076"/>
          <ac:grpSpMkLst>
            <pc:docMk/>
            <pc:sldMk cId="0" sldId="259"/>
            <ac:grpSpMk id="4" creationId="{D878DFA1-E3C6-85BD-E041-0F46C006721D}"/>
          </ac:grpSpMkLst>
        </pc:grpChg>
        <pc:grpChg chg="add mod">
          <ac:chgData name="尾嵜 成真" userId="dd95f81a979e9056" providerId="LiveId" clId="{CDA21BDE-563E-44C9-826A-4ED92E3D6D3A}" dt="2023-01-08T08:02:43.337" v="9472" actId="1076"/>
          <ac:grpSpMkLst>
            <pc:docMk/>
            <pc:sldMk cId="0" sldId="259"/>
            <ac:grpSpMk id="9" creationId="{EF7ADAA6-09FB-2358-E4FC-1C2B2AF8D65E}"/>
          </ac:grpSpMkLst>
        </pc:grpChg>
        <pc:grpChg chg="add mod">
          <ac:chgData name="尾嵜 成真" userId="dd95f81a979e9056" providerId="LiveId" clId="{CDA21BDE-563E-44C9-826A-4ED92E3D6D3A}" dt="2023-01-08T08:02:43.337" v="9472" actId="1076"/>
          <ac:grpSpMkLst>
            <pc:docMk/>
            <pc:sldMk cId="0" sldId="259"/>
            <ac:grpSpMk id="12" creationId="{7932C5DD-8842-00F0-E891-D564ACEDE896}"/>
          </ac:grpSpMkLst>
        </pc:grpChg>
        <pc:grpChg chg="add mod">
          <ac:chgData name="尾嵜 成真" userId="dd95f81a979e9056" providerId="LiveId" clId="{CDA21BDE-563E-44C9-826A-4ED92E3D6D3A}" dt="2023-01-08T08:02:43.337" v="9472" actId="1076"/>
          <ac:grpSpMkLst>
            <pc:docMk/>
            <pc:sldMk cId="0" sldId="259"/>
            <ac:grpSpMk id="15" creationId="{ABF64C8C-9B4C-9D21-9AF5-4477981CD304}"/>
          </ac:grpSpMkLst>
        </pc:grpChg>
      </pc:sldChg>
      <pc:sldChg chg="modSp mod">
        <pc:chgData name="尾嵜 成真" userId="dd95f81a979e9056" providerId="LiveId" clId="{CDA21BDE-563E-44C9-826A-4ED92E3D6D3A}" dt="2023-01-04T12:18:43.619" v="19" actId="1076"/>
        <pc:sldMkLst>
          <pc:docMk/>
          <pc:sldMk cId="0" sldId="293"/>
        </pc:sldMkLst>
        <pc:spChg chg="mod">
          <ac:chgData name="尾嵜 成真" userId="dd95f81a979e9056" providerId="LiveId" clId="{CDA21BDE-563E-44C9-826A-4ED92E3D6D3A}" dt="2023-01-04T12:18:43.619" v="19" actId="1076"/>
          <ac:spMkLst>
            <pc:docMk/>
            <pc:sldMk cId="0" sldId="293"/>
            <ac:spMk id="7" creationId="{00000000-0000-0000-0000-000000000000}"/>
          </ac:spMkLst>
        </pc:spChg>
      </pc:sldChg>
      <pc:sldChg chg="addSp delSp modSp mod">
        <pc:chgData name="尾嵜 成真" userId="dd95f81a979e9056" providerId="LiveId" clId="{CDA21BDE-563E-44C9-826A-4ED92E3D6D3A}" dt="2023-01-04T15:17:25.011" v="1104" actId="14100"/>
        <pc:sldMkLst>
          <pc:docMk/>
          <pc:sldMk cId="4190097553" sldId="303"/>
        </pc:sldMkLst>
        <pc:spChg chg="add del mod">
          <ac:chgData name="尾嵜 成真" userId="dd95f81a979e9056" providerId="LiveId" clId="{CDA21BDE-563E-44C9-826A-4ED92E3D6D3A}" dt="2023-01-04T14:41:56.165" v="396" actId="21"/>
          <ac:spMkLst>
            <pc:docMk/>
            <pc:sldMk cId="4190097553" sldId="303"/>
            <ac:spMk id="7" creationId="{1DAD7CB3-6707-B178-07F9-CF9C063BCEBE}"/>
          </ac:spMkLst>
        </pc:spChg>
        <pc:spChg chg="add del mod">
          <ac:chgData name="尾嵜 成真" userId="dd95f81a979e9056" providerId="LiveId" clId="{CDA21BDE-563E-44C9-826A-4ED92E3D6D3A}" dt="2023-01-04T14:42:36.162" v="406" actId="21"/>
          <ac:spMkLst>
            <pc:docMk/>
            <pc:sldMk cId="4190097553" sldId="303"/>
            <ac:spMk id="10" creationId="{DD038A8F-615D-0E77-D277-A2AFF967B0D7}"/>
          </ac:spMkLst>
        </pc:spChg>
        <pc:spChg chg="mod">
          <ac:chgData name="尾嵜 成真" userId="dd95f81a979e9056" providerId="LiveId" clId="{CDA21BDE-563E-44C9-826A-4ED92E3D6D3A}" dt="2023-01-04T14:58:38.327" v="571" actId="1076"/>
          <ac:spMkLst>
            <pc:docMk/>
            <pc:sldMk cId="4190097553" sldId="303"/>
            <ac:spMk id="11" creationId="{8F4012D2-E45B-57FF-3B8C-E8092847CB68}"/>
          </ac:spMkLst>
        </pc:spChg>
        <pc:spChg chg="add del mod">
          <ac:chgData name="尾嵜 成真" userId="dd95f81a979e9056" providerId="LiveId" clId="{CDA21BDE-563E-44C9-826A-4ED92E3D6D3A}" dt="2023-01-04T14:46:21.159" v="417" actId="21"/>
          <ac:spMkLst>
            <pc:docMk/>
            <pc:sldMk cId="4190097553" sldId="303"/>
            <ac:spMk id="15" creationId="{4DDEEC26-53E6-3D8F-8587-F591B5E52D20}"/>
          </ac:spMkLst>
        </pc:spChg>
        <pc:spChg chg="add del mod">
          <ac:chgData name="尾嵜 成真" userId="dd95f81a979e9056" providerId="LiveId" clId="{CDA21BDE-563E-44C9-826A-4ED92E3D6D3A}" dt="2023-01-04T14:57:33.928" v="558" actId="21"/>
          <ac:spMkLst>
            <pc:docMk/>
            <pc:sldMk cId="4190097553" sldId="303"/>
            <ac:spMk id="18" creationId="{C2CA49C6-90E0-3D92-49D2-125487BBC082}"/>
          </ac:spMkLst>
        </pc:spChg>
        <pc:spChg chg="add del mod">
          <ac:chgData name="尾嵜 成真" userId="dd95f81a979e9056" providerId="LiveId" clId="{CDA21BDE-563E-44C9-826A-4ED92E3D6D3A}" dt="2023-01-04T14:58:44.328" v="572" actId="21"/>
          <ac:spMkLst>
            <pc:docMk/>
            <pc:sldMk cId="4190097553" sldId="303"/>
            <ac:spMk id="21" creationId="{7F9B698E-A140-7553-C696-4481E681F4BB}"/>
          </ac:spMkLst>
        </pc:spChg>
        <pc:spChg chg="mod">
          <ac:chgData name="尾嵜 成真" userId="dd95f81a979e9056" providerId="LiveId" clId="{CDA21BDE-563E-44C9-826A-4ED92E3D6D3A}" dt="2023-01-04T15:17:25.011" v="1104" actId="14100"/>
          <ac:spMkLst>
            <pc:docMk/>
            <pc:sldMk cId="4190097553" sldId="303"/>
            <ac:spMk id="22" creationId="{130837D4-140A-1DB8-3B90-658860BB5C5B}"/>
          </ac:spMkLst>
        </pc:spChg>
        <pc:spChg chg="add mod">
          <ac:chgData name="尾嵜 成真" userId="dd95f81a979e9056" providerId="LiveId" clId="{CDA21BDE-563E-44C9-826A-4ED92E3D6D3A}" dt="2023-01-04T14:58:50.376" v="574" actId="1076"/>
          <ac:spMkLst>
            <pc:docMk/>
            <pc:sldMk cId="4190097553" sldId="303"/>
            <ac:spMk id="25" creationId="{6AD23C59-3008-CD1A-E4B5-28FCCA95819E}"/>
          </ac:spMkLst>
        </pc:spChg>
        <pc:spChg chg="mod">
          <ac:chgData name="尾嵜 成真" userId="dd95f81a979e9056" providerId="LiveId" clId="{CDA21BDE-563E-44C9-826A-4ED92E3D6D3A}" dt="2023-01-04T14:40:28.676" v="386"/>
          <ac:spMkLst>
            <pc:docMk/>
            <pc:sldMk cId="4190097553" sldId="303"/>
            <ac:spMk id="26" creationId="{4C6CF6C6-84B1-9D0E-1D23-344066B0F396}"/>
          </ac:spMkLst>
        </pc:spChg>
        <pc:spChg chg="del mod">
          <ac:chgData name="尾嵜 成真" userId="dd95f81a979e9056" providerId="LiveId" clId="{CDA21BDE-563E-44C9-826A-4ED92E3D6D3A}" dt="2023-01-04T14:40:07.816" v="378" actId="21"/>
          <ac:spMkLst>
            <pc:docMk/>
            <pc:sldMk cId="4190097553" sldId="303"/>
            <ac:spMk id="28" creationId="{C265F40D-3F25-6778-A99F-C0FFAD5908E8}"/>
          </ac:spMkLst>
        </pc:spChg>
        <pc:picChg chg="add del mod">
          <ac:chgData name="尾嵜 成真" userId="dd95f81a979e9056" providerId="LiveId" clId="{CDA21BDE-563E-44C9-826A-4ED92E3D6D3A}" dt="2023-01-04T14:39:24.599" v="368" actId="478"/>
          <ac:picMkLst>
            <pc:docMk/>
            <pc:sldMk cId="4190097553" sldId="303"/>
            <ac:picMk id="3" creationId="{5F61E938-1CB2-5D4B-87E2-A4428859F370}"/>
          </ac:picMkLst>
        </pc:picChg>
        <pc:picChg chg="add del mod">
          <ac:chgData name="尾嵜 成真" userId="dd95f81a979e9056" providerId="LiveId" clId="{CDA21BDE-563E-44C9-826A-4ED92E3D6D3A}" dt="2023-01-04T14:41:34.353" v="387" actId="478"/>
          <ac:picMkLst>
            <pc:docMk/>
            <pc:sldMk cId="4190097553" sldId="303"/>
            <ac:picMk id="5" creationId="{83B4A0B9-E0A0-BC06-0733-902457139BA1}"/>
          </ac:picMkLst>
        </pc:picChg>
        <pc:picChg chg="del">
          <ac:chgData name="尾嵜 成真" userId="dd95f81a979e9056" providerId="LiveId" clId="{CDA21BDE-563E-44C9-826A-4ED92E3D6D3A}" dt="2023-01-04T14:33:43.772" v="20" actId="478"/>
          <ac:picMkLst>
            <pc:docMk/>
            <pc:sldMk cId="4190097553" sldId="303"/>
            <ac:picMk id="6" creationId="{A19635C5-D727-342D-DCAB-A69665FCF2FC}"/>
          </ac:picMkLst>
        </pc:picChg>
        <pc:picChg chg="add del mod">
          <ac:chgData name="尾嵜 成真" userId="dd95f81a979e9056" providerId="LiveId" clId="{CDA21BDE-563E-44C9-826A-4ED92E3D6D3A}" dt="2023-01-04T14:42:19.527" v="399" actId="478"/>
          <ac:picMkLst>
            <pc:docMk/>
            <pc:sldMk cId="4190097553" sldId="303"/>
            <ac:picMk id="9" creationId="{E8641E0F-AC24-92D7-1C24-D8EE51F1A343}"/>
          </ac:picMkLst>
        </pc:picChg>
        <pc:picChg chg="add del mod">
          <ac:chgData name="尾嵜 成真" userId="dd95f81a979e9056" providerId="LiveId" clId="{CDA21BDE-563E-44C9-826A-4ED92E3D6D3A}" dt="2023-01-04T14:46:01.872" v="409" actId="478"/>
          <ac:picMkLst>
            <pc:docMk/>
            <pc:sldMk cId="4190097553" sldId="303"/>
            <ac:picMk id="14" creationId="{00757E79-E267-7C8F-C8B8-68A6D7A13B64}"/>
          </ac:picMkLst>
        </pc:picChg>
        <pc:picChg chg="add del mod">
          <ac:chgData name="尾嵜 成真" userId="dd95f81a979e9056" providerId="LiveId" clId="{CDA21BDE-563E-44C9-826A-4ED92E3D6D3A}" dt="2023-01-04T14:57:15.829" v="552" actId="478"/>
          <ac:picMkLst>
            <pc:docMk/>
            <pc:sldMk cId="4190097553" sldId="303"/>
            <ac:picMk id="17" creationId="{9ADC44DE-BCA8-CDC5-D6E2-930D690B6BF3}"/>
          </ac:picMkLst>
        </pc:picChg>
        <pc:picChg chg="add del mod">
          <ac:chgData name="尾嵜 成真" userId="dd95f81a979e9056" providerId="LiveId" clId="{CDA21BDE-563E-44C9-826A-4ED92E3D6D3A}" dt="2023-01-04T14:58:14.949" v="561" actId="478"/>
          <ac:picMkLst>
            <pc:docMk/>
            <pc:sldMk cId="4190097553" sldId="303"/>
            <ac:picMk id="20" creationId="{8305A078-DF1F-ABC6-6C31-4E309BE391D9}"/>
          </ac:picMkLst>
        </pc:picChg>
        <pc:picChg chg="add mod">
          <ac:chgData name="尾嵜 成真" userId="dd95f81a979e9056" providerId="LiveId" clId="{CDA21BDE-563E-44C9-826A-4ED92E3D6D3A}" dt="2023-01-04T14:58:35.815" v="569" actId="1076"/>
          <ac:picMkLst>
            <pc:docMk/>
            <pc:sldMk cId="4190097553" sldId="303"/>
            <ac:picMk id="24" creationId="{75A56AED-8FCB-1181-6716-DED43235156D}"/>
          </ac:picMkLst>
        </pc:picChg>
      </pc:sldChg>
      <pc:sldChg chg="delSp modSp mod">
        <pc:chgData name="尾嵜 成真" userId="dd95f81a979e9056" providerId="LiveId" clId="{CDA21BDE-563E-44C9-826A-4ED92E3D6D3A}" dt="2023-01-04T15:16:58.538" v="1103" actId="1076"/>
        <pc:sldMkLst>
          <pc:docMk/>
          <pc:sldMk cId="1793902739" sldId="305"/>
        </pc:sldMkLst>
        <pc:spChg chg="mod">
          <ac:chgData name="尾嵜 成真" userId="dd95f81a979e9056" providerId="LiveId" clId="{CDA21BDE-563E-44C9-826A-4ED92E3D6D3A}" dt="2023-01-04T14:49:37.225" v="440" actId="21"/>
          <ac:spMkLst>
            <pc:docMk/>
            <pc:sldMk cId="1793902739" sldId="305"/>
            <ac:spMk id="10" creationId="{4C8D8093-D708-E46A-39FD-79BFCCF8875B}"/>
          </ac:spMkLst>
        </pc:spChg>
        <pc:graphicFrameChg chg="del mod">
          <ac:chgData name="尾嵜 成真" userId="dd95f81a979e9056" providerId="LiveId" clId="{CDA21BDE-563E-44C9-826A-4ED92E3D6D3A}" dt="2023-01-04T14:50:05" v="447" actId="21"/>
          <ac:graphicFrameMkLst>
            <pc:docMk/>
            <pc:sldMk cId="1793902739" sldId="305"/>
            <ac:graphicFrameMk id="2" creationId="{7B87186C-A8B4-ED74-004E-2B74DDD0A081}"/>
          </ac:graphicFrameMkLst>
        </pc:graphicFrameChg>
        <pc:graphicFrameChg chg="mod modGraphic">
          <ac:chgData name="尾嵜 成真" userId="dd95f81a979e9056" providerId="LiveId" clId="{CDA21BDE-563E-44C9-826A-4ED92E3D6D3A}" dt="2023-01-04T14:54:39.855" v="547" actId="207"/>
          <ac:graphicFrameMkLst>
            <pc:docMk/>
            <pc:sldMk cId="1793902739" sldId="305"/>
            <ac:graphicFrameMk id="31" creationId="{48DC726C-6E54-B2D0-3B8B-B4BA03014533}"/>
          </ac:graphicFrameMkLst>
        </pc:graphicFrameChg>
        <pc:graphicFrameChg chg="mod">
          <ac:chgData name="尾嵜 成真" userId="dd95f81a979e9056" providerId="LiveId" clId="{CDA21BDE-563E-44C9-826A-4ED92E3D6D3A}" dt="2023-01-04T15:16:58.538" v="1103" actId="1076"/>
          <ac:graphicFrameMkLst>
            <pc:docMk/>
            <pc:sldMk cId="1793902739" sldId="305"/>
            <ac:graphicFrameMk id="32" creationId="{09633478-8EA1-EC49-9A21-449910C52C1D}"/>
          </ac:graphicFrameMkLst>
        </pc:graphicFrameChg>
      </pc:sldChg>
      <pc:sldChg chg="addSp delSp modSp mod">
        <pc:chgData name="尾嵜 成真" userId="dd95f81a979e9056" providerId="LiveId" clId="{CDA21BDE-563E-44C9-826A-4ED92E3D6D3A}" dt="2023-01-04T14:59:25.102" v="576" actId="20577"/>
        <pc:sldMkLst>
          <pc:docMk/>
          <pc:sldMk cId="3198427016" sldId="306"/>
        </pc:sldMkLst>
        <pc:spChg chg="mod">
          <ac:chgData name="尾嵜 成真" userId="dd95f81a979e9056" providerId="LiveId" clId="{CDA21BDE-563E-44C9-826A-4ED92E3D6D3A}" dt="2023-01-04T14:51:15.400" v="466" actId="20577"/>
          <ac:spMkLst>
            <pc:docMk/>
            <pc:sldMk cId="3198427016" sldId="306"/>
            <ac:spMk id="10" creationId="{4C8D8093-D708-E46A-39FD-79BFCCF8875B}"/>
          </ac:spMkLst>
        </pc:spChg>
        <pc:graphicFrameChg chg="mod modGraphic">
          <ac:chgData name="尾嵜 成真" userId="dd95f81a979e9056" providerId="LiveId" clId="{CDA21BDE-563E-44C9-826A-4ED92E3D6D3A}" dt="2023-01-04T14:54:46.908" v="548" actId="207"/>
          <ac:graphicFrameMkLst>
            <pc:docMk/>
            <pc:sldMk cId="3198427016" sldId="306"/>
            <ac:graphicFrameMk id="2" creationId="{4A46E109-EF54-CBF0-8FCA-158AEC5AE535}"/>
          </ac:graphicFrameMkLst>
        </pc:graphicFrameChg>
        <pc:graphicFrameChg chg="del mod">
          <ac:chgData name="尾嵜 成真" userId="dd95f81a979e9056" providerId="LiveId" clId="{CDA21BDE-563E-44C9-826A-4ED92E3D6D3A}" dt="2023-01-04T14:52:01.781" v="476" actId="478"/>
          <ac:graphicFrameMkLst>
            <pc:docMk/>
            <pc:sldMk cId="3198427016" sldId="306"/>
            <ac:graphicFrameMk id="3" creationId="{31FFB8B3-1018-C2FE-AB2D-7D3A20AEB7E6}"/>
          </ac:graphicFrameMkLst>
        </pc:graphicFrameChg>
        <pc:graphicFrameChg chg="mod modGraphic">
          <ac:chgData name="尾嵜 成真" userId="dd95f81a979e9056" providerId="LiveId" clId="{CDA21BDE-563E-44C9-826A-4ED92E3D6D3A}" dt="2023-01-04T14:55:00.794" v="550" actId="207"/>
          <ac:graphicFrameMkLst>
            <pc:docMk/>
            <pc:sldMk cId="3198427016" sldId="306"/>
            <ac:graphicFrameMk id="4" creationId="{F9B8FF01-FAF6-78EA-838F-9757583E8040}"/>
          </ac:graphicFrameMkLst>
        </pc:graphicFrameChg>
        <pc:graphicFrameChg chg="add mod modGraphic">
          <ac:chgData name="尾嵜 成真" userId="dd95f81a979e9056" providerId="LiveId" clId="{CDA21BDE-563E-44C9-826A-4ED92E3D6D3A}" dt="2023-01-04T14:59:25.102" v="576" actId="20577"/>
          <ac:graphicFrameMkLst>
            <pc:docMk/>
            <pc:sldMk cId="3198427016" sldId="306"/>
            <ac:graphicFrameMk id="5" creationId="{BD37686A-DCE8-BE18-07EE-C87BAC7B8406}"/>
          </ac:graphicFrameMkLst>
        </pc:graphicFrameChg>
        <pc:graphicFrameChg chg="del mod">
          <ac:chgData name="尾嵜 成真" userId="dd95f81a979e9056" providerId="LiveId" clId="{CDA21BDE-563E-44C9-826A-4ED92E3D6D3A}" dt="2023-01-04T14:52:02.661" v="477" actId="478"/>
          <ac:graphicFrameMkLst>
            <pc:docMk/>
            <pc:sldMk cId="3198427016" sldId="306"/>
            <ac:graphicFrameMk id="6" creationId="{85F9FFB5-5C2B-1879-05B7-483F748F6536}"/>
          </ac:graphicFrameMkLst>
        </pc:graphicFrameChg>
      </pc:sldChg>
      <pc:sldChg chg="addSp delSp modSp mod">
        <pc:chgData name="尾嵜 成真" userId="dd95f81a979e9056" providerId="LiveId" clId="{CDA21BDE-563E-44C9-826A-4ED92E3D6D3A}" dt="2023-01-05T15:24:24.427" v="2717" actId="20577"/>
        <pc:sldMkLst>
          <pc:docMk/>
          <pc:sldMk cId="2225451864" sldId="307"/>
        </pc:sldMkLst>
        <pc:spChg chg="del">
          <ac:chgData name="尾嵜 成真" userId="dd95f81a979e9056" providerId="LiveId" clId="{CDA21BDE-563E-44C9-826A-4ED92E3D6D3A}" dt="2023-01-05T09:25:06.613" v="1361" actId="478"/>
          <ac:spMkLst>
            <pc:docMk/>
            <pc:sldMk cId="2225451864" sldId="307"/>
            <ac:spMk id="4" creationId="{93197517-03A4-B20D-CF2A-660A8A1E510B}"/>
          </ac:spMkLst>
        </pc:spChg>
        <pc:spChg chg="add del mod">
          <ac:chgData name="尾嵜 成真" userId="dd95f81a979e9056" providerId="LiveId" clId="{CDA21BDE-563E-44C9-826A-4ED92E3D6D3A}" dt="2023-01-05T09:36:52.334" v="1440" actId="478"/>
          <ac:spMkLst>
            <pc:docMk/>
            <pc:sldMk cId="2225451864" sldId="307"/>
            <ac:spMk id="6" creationId="{4BEE6E87-FB95-6A9D-2935-6DF35BA37164}"/>
          </ac:spMkLst>
        </pc:spChg>
        <pc:spChg chg="del">
          <ac:chgData name="尾嵜 成真" userId="dd95f81a979e9056" providerId="LiveId" clId="{CDA21BDE-563E-44C9-826A-4ED92E3D6D3A}" dt="2023-01-05T09:25:06.613" v="1361" actId="478"/>
          <ac:spMkLst>
            <pc:docMk/>
            <pc:sldMk cId="2225451864" sldId="307"/>
            <ac:spMk id="7" creationId="{DC6D6A75-97F3-F980-9BE2-C9A4AB599422}"/>
          </ac:spMkLst>
        </pc:spChg>
        <pc:spChg chg="add del mod">
          <ac:chgData name="尾嵜 成真" userId="dd95f81a979e9056" providerId="LiveId" clId="{CDA21BDE-563E-44C9-826A-4ED92E3D6D3A}" dt="2023-01-05T09:37:11.347" v="1442" actId="21"/>
          <ac:spMkLst>
            <pc:docMk/>
            <pc:sldMk cId="2225451864" sldId="307"/>
            <ac:spMk id="8" creationId="{2898CE9B-09CF-23F2-4C6D-4432F24024F4}"/>
          </ac:spMkLst>
        </pc:spChg>
        <pc:spChg chg="mod">
          <ac:chgData name="尾嵜 成真" userId="dd95f81a979e9056" providerId="LiveId" clId="{CDA21BDE-563E-44C9-826A-4ED92E3D6D3A}" dt="2023-01-05T15:19:27.166" v="2673" actId="113"/>
          <ac:spMkLst>
            <pc:docMk/>
            <pc:sldMk cId="2225451864" sldId="307"/>
            <ac:spMk id="10" creationId="{4C8D8093-D708-E46A-39FD-79BFCCF8875B}"/>
          </ac:spMkLst>
        </pc:spChg>
        <pc:spChg chg="add mod">
          <ac:chgData name="尾嵜 成真" userId="dd95f81a979e9056" providerId="LiveId" clId="{CDA21BDE-563E-44C9-826A-4ED92E3D6D3A}" dt="2023-01-05T15:24:08.640" v="2704" actId="1076"/>
          <ac:spMkLst>
            <pc:docMk/>
            <pc:sldMk cId="2225451864" sldId="307"/>
            <ac:spMk id="15" creationId="{DEC3B5E4-274A-C993-C17C-0CA7C7012A4F}"/>
          </ac:spMkLst>
        </pc:spChg>
        <pc:spChg chg="add mod">
          <ac:chgData name="尾嵜 成真" userId="dd95f81a979e9056" providerId="LiveId" clId="{CDA21BDE-563E-44C9-826A-4ED92E3D6D3A}" dt="2023-01-05T15:24:08.640" v="2704" actId="1076"/>
          <ac:spMkLst>
            <pc:docMk/>
            <pc:sldMk cId="2225451864" sldId="307"/>
            <ac:spMk id="18" creationId="{3AB6F5ED-E908-DE64-E150-B404D6EB3693}"/>
          </ac:spMkLst>
        </pc:spChg>
        <pc:spChg chg="add del mod">
          <ac:chgData name="尾嵜 成真" userId="dd95f81a979e9056" providerId="LiveId" clId="{CDA21BDE-563E-44C9-826A-4ED92E3D6D3A}" dt="2023-01-05T09:45:44.725" v="1652" actId="478"/>
          <ac:spMkLst>
            <pc:docMk/>
            <pc:sldMk cId="2225451864" sldId="307"/>
            <ac:spMk id="22" creationId="{CCE6C752-88EB-B37A-9807-DFADA32BAD47}"/>
          </ac:spMkLst>
        </pc:spChg>
        <pc:spChg chg="add del mod">
          <ac:chgData name="尾嵜 成真" userId="dd95f81a979e9056" providerId="LiveId" clId="{CDA21BDE-563E-44C9-826A-4ED92E3D6D3A}" dt="2023-01-05T09:45:47.860" v="1653" actId="478"/>
          <ac:spMkLst>
            <pc:docMk/>
            <pc:sldMk cId="2225451864" sldId="307"/>
            <ac:spMk id="23" creationId="{87427FD9-FCCD-D6F8-218B-A12E630F83C8}"/>
          </ac:spMkLst>
        </pc:spChg>
        <pc:spChg chg="add mod">
          <ac:chgData name="尾嵜 成真" userId="dd95f81a979e9056" providerId="LiveId" clId="{CDA21BDE-563E-44C9-826A-4ED92E3D6D3A}" dt="2023-01-05T15:24:08.640" v="2704" actId="1076"/>
          <ac:spMkLst>
            <pc:docMk/>
            <pc:sldMk cId="2225451864" sldId="307"/>
            <ac:spMk id="25" creationId="{F9BE642C-7639-1304-DB57-7016DCD55BB7}"/>
          </ac:spMkLst>
        </pc:spChg>
        <pc:spChg chg="add mod">
          <ac:chgData name="尾嵜 成真" userId="dd95f81a979e9056" providerId="LiveId" clId="{CDA21BDE-563E-44C9-826A-4ED92E3D6D3A}" dt="2023-01-05T15:24:08.640" v="2704" actId="1076"/>
          <ac:spMkLst>
            <pc:docMk/>
            <pc:sldMk cId="2225451864" sldId="307"/>
            <ac:spMk id="26" creationId="{C3ACD9B5-3158-A77D-5649-565BEF9502BA}"/>
          </ac:spMkLst>
        </pc:spChg>
        <pc:spChg chg="add mod">
          <ac:chgData name="尾嵜 成真" userId="dd95f81a979e9056" providerId="LiveId" clId="{CDA21BDE-563E-44C9-826A-4ED92E3D6D3A}" dt="2023-01-05T15:24:08.640" v="2704" actId="1076"/>
          <ac:spMkLst>
            <pc:docMk/>
            <pc:sldMk cId="2225451864" sldId="307"/>
            <ac:spMk id="27" creationId="{46F68E5E-84BE-8BB3-AB88-491F40EA702B}"/>
          </ac:spMkLst>
        </pc:spChg>
        <pc:spChg chg="mod">
          <ac:chgData name="尾嵜 成真" userId="dd95f81a979e9056" providerId="LiveId" clId="{CDA21BDE-563E-44C9-826A-4ED92E3D6D3A}" dt="2023-01-04T15:25:45.915" v="1185" actId="20577"/>
          <ac:spMkLst>
            <pc:docMk/>
            <pc:sldMk cId="2225451864" sldId="307"/>
            <ac:spMk id="28" creationId="{B0F217A8-646C-15BA-6733-F4B0F1014565}"/>
          </ac:spMkLst>
        </pc:spChg>
        <pc:spChg chg="mod">
          <ac:chgData name="尾嵜 成真" userId="dd95f81a979e9056" providerId="LiveId" clId="{CDA21BDE-563E-44C9-826A-4ED92E3D6D3A}" dt="2023-01-05T09:25:22.507" v="1372" actId="20577"/>
          <ac:spMkLst>
            <pc:docMk/>
            <pc:sldMk cId="2225451864" sldId="307"/>
            <ac:spMk id="29" creationId="{A17934AB-FCC8-3776-1635-6E61D9A7D43B}"/>
          </ac:spMkLst>
        </pc:spChg>
        <pc:spChg chg="add mod">
          <ac:chgData name="尾嵜 成真" userId="dd95f81a979e9056" providerId="LiveId" clId="{CDA21BDE-563E-44C9-826A-4ED92E3D6D3A}" dt="2023-01-05T15:24:08.640" v="2704" actId="1076"/>
          <ac:spMkLst>
            <pc:docMk/>
            <pc:sldMk cId="2225451864" sldId="307"/>
            <ac:spMk id="31" creationId="{29E73B99-74F3-E133-5B67-1ED0377319DC}"/>
          </ac:spMkLst>
        </pc:spChg>
        <pc:spChg chg="add mod">
          <ac:chgData name="尾嵜 成真" userId="dd95f81a979e9056" providerId="LiveId" clId="{CDA21BDE-563E-44C9-826A-4ED92E3D6D3A}" dt="2023-01-05T15:24:08.640" v="2704" actId="1076"/>
          <ac:spMkLst>
            <pc:docMk/>
            <pc:sldMk cId="2225451864" sldId="307"/>
            <ac:spMk id="32" creationId="{D2C3250E-7320-4392-254A-DCF14C8A61E1}"/>
          </ac:spMkLst>
        </pc:spChg>
        <pc:spChg chg="add mod">
          <ac:chgData name="尾嵜 成真" userId="dd95f81a979e9056" providerId="LiveId" clId="{CDA21BDE-563E-44C9-826A-4ED92E3D6D3A}" dt="2023-01-05T15:24:08.640" v="2704" actId="1076"/>
          <ac:spMkLst>
            <pc:docMk/>
            <pc:sldMk cId="2225451864" sldId="307"/>
            <ac:spMk id="33" creationId="{365968AE-10FD-5841-FCE2-3A7D3DD0AA12}"/>
          </ac:spMkLst>
        </pc:spChg>
        <pc:spChg chg="add mod">
          <ac:chgData name="尾嵜 成真" userId="dd95f81a979e9056" providerId="LiveId" clId="{CDA21BDE-563E-44C9-826A-4ED92E3D6D3A}" dt="2023-01-05T15:24:24.427" v="2717" actId="20577"/>
          <ac:spMkLst>
            <pc:docMk/>
            <pc:sldMk cId="2225451864" sldId="307"/>
            <ac:spMk id="35" creationId="{98B349DC-1F46-B5D4-ECBB-615EF45330F3}"/>
          </ac:spMkLst>
        </pc:spChg>
        <pc:picChg chg="add del mod">
          <ac:chgData name="尾嵜 成真" userId="dd95f81a979e9056" providerId="LiveId" clId="{CDA21BDE-563E-44C9-826A-4ED92E3D6D3A}" dt="2023-01-05T09:35:25.824" v="1433" actId="478"/>
          <ac:picMkLst>
            <pc:docMk/>
            <pc:sldMk cId="2225451864" sldId="307"/>
            <ac:picMk id="2" creationId="{2591FE62-80F0-D573-140C-752C4F36879E}"/>
          </ac:picMkLst>
        </pc:picChg>
        <pc:picChg chg="add del mod">
          <ac:chgData name="尾嵜 成真" userId="dd95f81a979e9056" providerId="LiveId" clId="{CDA21BDE-563E-44C9-826A-4ED92E3D6D3A}" dt="2023-01-05T09:37:11.347" v="1442" actId="21"/>
          <ac:picMkLst>
            <pc:docMk/>
            <pc:sldMk cId="2225451864" sldId="307"/>
            <ac:picMk id="3" creationId="{606325E6-8F2A-C4E7-C585-C789CC57C92C}"/>
          </ac:picMkLst>
        </pc:picChg>
        <pc:picChg chg="add del mod">
          <ac:chgData name="尾嵜 成真" userId="dd95f81a979e9056" providerId="LiveId" clId="{CDA21BDE-563E-44C9-826A-4ED92E3D6D3A}" dt="2023-01-05T09:37:11.347" v="1442" actId="21"/>
          <ac:picMkLst>
            <pc:docMk/>
            <pc:sldMk cId="2225451864" sldId="307"/>
            <ac:picMk id="5" creationId="{2B58696C-2826-4A1A-15CF-70905CE3C84D}"/>
          </ac:picMkLst>
        </pc:picChg>
        <pc:picChg chg="del">
          <ac:chgData name="尾嵜 成真" userId="dd95f81a979e9056" providerId="LiveId" clId="{CDA21BDE-563E-44C9-826A-4ED92E3D6D3A}" dt="2023-01-05T09:25:06.613" v="1361" actId="478"/>
          <ac:picMkLst>
            <pc:docMk/>
            <pc:sldMk cId="2225451864" sldId="307"/>
            <ac:picMk id="9" creationId="{911CBB3D-E9FC-A2FC-E63D-5544D5DE1A68}"/>
          </ac:picMkLst>
        </pc:picChg>
        <pc:picChg chg="add del mod">
          <ac:chgData name="尾嵜 成真" userId="dd95f81a979e9056" providerId="LiveId" clId="{CDA21BDE-563E-44C9-826A-4ED92E3D6D3A}" dt="2023-01-05T09:37:11.347" v="1442" actId="21"/>
          <ac:picMkLst>
            <pc:docMk/>
            <pc:sldMk cId="2225451864" sldId="307"/>
            <ac:picMk id="11" creationId="{E3652F52-0E6C-1D2E-86A3-0A863205363E}"/>
          </ac:picMkLst>
        </pc:picChg>
        <pc:picChg chg="add del mod">
          <ac:chgData name="尾嵜 成真" userId="dd95f81a979e9056" providerId="LiveId" clId="{CDA21BDE-563E-44C9-826A-4ED92E3D6D3A}" dt="2023-01-05T09:37:11.347" v="1442" actId="21"/>
          <ac:picMkLst>
            <pc:docMk/>
            <pc:sldMk cId="2225451864" sldId="307"/>
            <ac:picMk id="12" creationId="{90F15259-A335-D760-F92E-A21F71DD0E4E}"/>
          </ac:picMkLst>
        </pc:picChg>
        <pc:picChg chg="del">
          <ac:chgData name="尾嵜 成真" userId="dd95f81a979e9056" providerId="LiveId" clId="{CDA21BDE-563E-44C9-826A-4ED92E3D6D3A}" dt="2023-01-05T09:25:06.613" v="1361" actId="478"/>
          <ac:picMkLst>
            <pc:docMk/>
            <pc:sldMk cId="2225451864" sldId="307"/>
            <ac:picMk id="13" creationId="{41B2F451-564F-7C57-7B2D-024D3A95D12C}"/>
          </ac:picMkLst>
        </pc:picChg>
        <pc:picChg chg="add del mod">
          <ac:chgData name="尾嵜 成真" userId="dd95f81a979e9056" providerId="LiveId" clId="{CDA21BDE-563E-44C9-826A-4ED92E3D6D3A}" dt="2023-01-05T09:37:11.347" v="1442" actId="21"/>
          <ac:picMkLst>
            <pc:docMk/>
            <pc:sldMk cId="2225451864" sldId="307"/>
            <ac:picMk id="14" creationId="{A32D243C-DE40-B082-CAB0-E7978DE7B708}"/>
          </ac:picMkLst>
        </pc:picChg>
        <pc:picChg chg="add mod">
          <ac:chgData name="尾嵜 成真" userId="dd95f81a979e9056" providerId="LiveId" clId="{CDA21BDE-563E-44C9-826A-4ED92E3D6D3A}" dt="2023-01-05T15:24:08.640" v="2704" actId="1076"/>
          <ac:picMkLst>
            <pc:docMk/>
            <pc:sldMk cId="2225451864" sldId="307"/>
            <ac:picMk id="16" creationId="{E2C0FBF3-DF93-1DBE-CCD2-70BA769CF362}"/>
          </ac:picMkLst>
        </pc:picChg>
        <pc:picChg chg="add mod">
          <ac:chgData name="尾嵜 成真" userId="dd95f81a979e9056" providerId="LiveId" clId="{CDA21BDE-563E-44C9-826A-4ED92E3D6D3A}" dt="2023-01-05T15:24:08.640" v="2704" actId="1076"/>
          <ac:picMkLst>
            <pc:docMk/>
            <pc:sldMk cId="2225451864" sldId="307"/>
            <ac:picMk id="17" creationId="{705495D6-8C6B-E871-1A96-DA1CD74AEBF5}"/>
          </ac:picMkLst>
        </pc:picChg>
        <pc:picChg chg="add del mod">
          <ac:chgData name="尾嵜 成真" userId="dd95f81a979e9056" providerId="LiveId" clId="{CDA21BDE-563E-44C9-826A-4ED92E3D6D3A}" dt="2023-01-05T09:41:19.964" v="1499" actId="478"/>
          <ac:picMkLst>
            <pc:docMk/>
            <pc:sldMk cId="2225451864" sldId="307"/>
            <ac:picMk id="19" creationId="{6683B3DE-F693-ABF3-83F0-4D99FE6AB872}"/>
          </ac:picMkLst>
        </pc:picChg>
        <pc:picChg chg="add del mod">
          <ac:chgData name="尾嵜 成真" userId="dd95f81a979e9056" providerId="LiveId" clId="{CDA21BDE-563E-44C9-826A-4ED92E3D6D3A}" dt="2023-01-05T09:38:27.255" v="1466" actId="478"/>
          <ac:picMkLst>
            <pc:docMk/>
            <pc:sldMk cId="2225451864" sldId="307"/>
            <ac:picMk id="20" creationId="{F636BDBE-CE50-3FFD-2E4A-7BB20B2BACC7}"/>
          </ac:picMkLst>
        </pc:picChg>
        <pc:picChg chg="add mod">
          <ac:chgData name="尾嵜 成真" userId="dd95f81a979e9056" providerId="LiveId" clId="{CDA21BDE-563E-44C9-826A-4ED92E3D6D3A}" dt="2023-01-05T15:24:08.640" v="2704" actId="1076"/>
          <ac:picMkLst>
            <pc:docMk/>
            <pc:sldMk cId="2225451864" sldId="307"/>
            <ac:picMk id="21" creationId="{7A83F2A4-5DD3-D555-4E4B-CEBF3BFA6847}"/>
          </ac:picMkLst>
        </pc:picChg>
        <pc:picChg chg="add del mod">
          <ac:chgData name="尾嵜 成真" userId="dd95f81a979e9056" providerId="LiveId" clId="{CDA21BDE-563E-44C9-826A-4ED92E3D6D3A}" dt="2023-01-05T09:46:06" v="1660" actId="478"/>
          <ac:picMkLst>
            <pc:docMk/>
            <pc:sldMk cId="2225451864" sldId="307"/>
            <ac:picMk id="24" creationId="{CCC74D3C-E1E5-6D6C-7BE4-73BD80C06737}"/>
          </ac:picMkLst>
        </pc:picChg>
        <pc:picChg chg="add del mod">
          <ac:chgData name="尾嵜 成真" userId="dd95f81a979e9056" providerId="LiveId" clId="{CDA21BDE-563E-44C9-826A-4ED92E3D6D3A}" dt="2023-01-05T09:42:41.950" v="1548"/>
          <ac:picMkLst>
            <pc:docMk/>
            <pc:sldMk cId="2225451864" sldId="307"/>
            <ac:picMk id="30" creationId="{11AD5FA9-6A6B-B3D9-E54A-CE7D6E86F90E}"/>
          </ac:picMkLst>
        </pc:picChg>
        <pc:picChg chg="add mod">
          <ac:chgData name="尾嵜 成真" userId="dd95f81a979e9056" providerId="LiveId" clId="{CDA21BDE-563E-44C9-826A-4ED92E3D6D3A}" dt="2023-01-05T15:24:08.640" v="2704" actId="1076"/>
          <ac:picMkLst>
            <pc:docMk/>
            <pc:sldMk cId="2225451864" sldId="307"/>
            <ac:picMk id="34" creationId="{20D193DA-1BEC-9A63-C970-27CAB285ABDD}"/>
          </ac:picMkLst>
        </pc:picChg>
      </pc:sldChg>
      <pc:sldChg chg="del">
        <pc:chgData name="尾嵜 成真" userId="dd95f81a979e9056" providerId="LiveId" clId="{CDA21BDE-563E-44C9-826A-4ED92E3D6D3A}" dt="2023-01-04T14:51:20.952" v="468" actId="47"/>
        <pc:sldMkLst>
          <pc:docMk/>
          <pc:sldMk cId="4185851663" sldId="390"/>
        </pc:sldMkLst>
      </pc:sldChg>
      <pc:sldChg chg="addSp delSp modSp mod">
        <pc:chgData name="尾嵜 成真" userId="dd95f81a979e9056" providerId="LiveId" clId="{CDA21BDE-563E-44C9-826A-4ED92E3D6D3A}" dt="2023-01-07T08:19:24.219" v="5684" actId="20577"/>
        <pc:sldMkLst>
          <pc:docMk/>
          <pc:sldMk cId="3006967339" sldId="392"/>
        </pc:sldMkLst>
        <pc:spChg chg="del">
          <ac:chgData name="尾嵜 成真" userId="dd95f81a979e9056" providerId="LiveId" clId="{CDA21BDE-563E-44C9-826A-4ED92E3D6D3A}" dt="2023-01-07T07:13:30.920" v="3900" actId="478"/>
          <ac:spMkLst>
            <pc:docMk/>
            <pc:sldMk cId="3006967339" sldId="392"/>
            <ac:spMk id="5" creationId="{70260686-8B7E-DF5A-6E75-301B0992F6A8}"/>
          </ac:spMkLst>
        </pc:spChg>
        <pc:spChg chg="del">
          <ac:chgData name="尾嵜 成真" userId="dd95f81a979e9056" providerId="LiveId" clId="{CDA21BDE-563E-44C9-826A-4ED92E3D6D3A}" dt="2023-01-07T07:13:30.920" v="3900" actId="478"/>
          <ac:spMkLst>
            <pc:docMk/>
            <pc:sldMk cId="3006967339" sldId="392"/>
            <ac:spMk id="6" creationId="{4A82FFB9-9FED-53F9-A2A2-FC325D82FC40}"/>
          </ac:spMkLst>
        </pc:spChg>
        <pc:spChg chg="add mod">
          <ac:chgData name="尾嵜 成真" userId="dd95f81a979e9056" providerId="LiveId" clId="{CDA21BDE-563E-44C9-826A-4ED92E3D6D3A}" dt="2023-01-07T07:31:58.260" v="4330" actId="1076"/>
          <ac:spMkLst>
            <pc:docMk/>
            <pc:sldMk cId="3006967339" sldId="392"/>
            <ac:spMk id="9" creationId="{51CC8720-D960-3B1F-ECC4-2B10E37E2383}"/>
          </ac:spMkLst>
        </pc:spChg>
        <pc:spChg chg="mod">
          <ac:chgData name="尾嵜 成真" userId="dd95f81a979e9056" providerId="LiveId" clId="{CDA21BDE-563E-44C9-826A-4ED92E3D6D3A}" dt="2023-01-07T08:19:24.219" v="5684" actId="20577"/>
          <ac:spMkLst>
            <pc:docMk/>
            <pc:sldMk cId="3006967339" sldId="392"/>
            <ac:spMk id="10" creationId="{4C8D8093-D708-E46A-39FD-79BFCCF8875B}"/>
          </ac:spMkLst>
        </pc:spChg>
        <pc:spChg chg="add mod">
          <ac:chgData name="尾嵜 成真" userId="dd95f81a979e9056" providerId="LiveId" clId="{CDA21BDE-563E-44C9-826A-4ED92E3D6D3A}" dt="2023-01-07T07:32:12.958" v="4333" actId="1076"/>
          <ac:spMkLst>
            <pc:docMk/>
            <pc:sldMk cId="3006967339" sldId="392"/>
            <ac:spMk id="11" creationId="{0DE371C4-79F2-6F2B-8A65-7596EE584538}"/>
          </ac:spMkLst>
        </pc:spChg>
        <pc:spChg chg="add mod">
          <ac:chgData name="尾嵜 成真" userId="dd95f81a979e9056" providerId="LiveId" clId="{CDA21BDE-563E-44C9-826A-4ED92E3D6D3A}" dt="2023-01-07T07:31:58.260" v="4330" actId="1076"/>
          <ac:spMkLst>
            <pc:docMk/>
            <pc:sldMk cId="3006967339" sldId="392"/>
            <ac:spMk id="12" creationId="{2CE9D764-2630-8C92-F237-60EFE1E06B6F}"/>
          </ac:spMkLst>
        </pc:spChg>
        <pc:spChg chg="add mod">
          <ac:chgData name="尾嵜 成真" userId="dd95f81a979e9056" providerId="LiveId" clId="{CDA21BDE-563E-44C9-826A-4ED92E3D6D3A}" dt="2023-01-07T07:32:19.207" v="4341" actId="14100"/>
          <ac:spMkLst>
            <pc:docMk/>
            <pc:sldMk cId="3006967339" sldId="392"/>
            <ac:spMk id="13" creationId="{56E12E4A-6B7F-0DF9-73C1-EA6773B54758}"/>
          </ac:spMkLst>
        </pc:spChg>
        <pc:spChg chg="mod">
          <ac:chgData name="尾嵜 成真" userId="dd95f81a979e9056" providerId="LiveId" clId="{CDA21BDE-563E-44C9-826A-4ED92E3D6D3A}" dt="2023-01-04T15:25:53.665" v="1191" actId="20577"/>
          <ac:spMkLst>
            <pc:docMk/>
            <pc:sldMk cId="3006967339" sldId="392"/>
            <ac:spMk id="28" creationId="{B0F217A8-646C-15BA-6733-F4B0F1014565}"/>
          </ac:spMkLst>
        </pc:spChg>
        <pc:spChg chg="mod">
          <ac:chgData name="尾嵜 成真" userId="dd95f81a979e9056" providerId="LiveId" clId="{CDA21BDE-563E-44C9-826A-4ED92E3D6D3A}" dt="2023-01-04T15:29:32.701" v="1264" actId="20577"/>
          <ac:spMkLst>
            <pc:docMk/>
            <pc:sldMk cId="3006967339" sldId="392"/>
            <ac:spMk id="29" creationId="{A17934AB-FCC8-3776-1635-6E61D9A7D43B}"/>
          </ac:spMkLst>
        </pc:spChg>
        <pc:picChg chg="del">
          <ac:chgData name="尾嵜 成真" userId="dd95f81a979e9056" providerId="LiveId" clId="{CDA21BDE-563E-44C9-826A-4ED92E3D6D3A}" dt="2023-01-07T07:13:30.920" v="3900" actId="478"/>
          <ac:picMkLst>
            <pc:docMk/>
            <pc:sldMk cId="3006967339" sldId="392"/>
            <ac:picMk id="3" creationId="{21152B24-6D84-6FB1-91FF-9C816BE6D5C5}"/>
          </ac:picMkLst>
        </pc:picChg>
        <pc:picChg chg="add mod">
          <ac:chgData name="尾嵜 成真" userId="dd95f81a979e9056" providerId="LiveId" clId="{CDA21BDE-563E-44C9-826A-4ED92E3D6D3A}" dt="2023-01-07T07:31:58.260" v="4330" actId="1076"/>
          <ac:picMkLst>
            <pc:docMk/>
            <pc:sldMk cId="3006967339" sldId="392"/>
            <ac:picMk id="4" creationId="{161DDD5B-5097-1FF5-525F-B09EDF83CB6A}"/>
          </ac:picMkLst>
        </pc:picChg>
        <pc:picChg chg="add mod">
          <ac:chgData name="尾嵜 成真" userId="dd95f81a979e9056" providerId="LiveId" clId="{CDA21BDE-563E-44C9-826A-4ED92E3D6D3A}" dt="2023-01-07T07:31:58.260" v="4330" actId="1076"/>
          <ac:picMkLst>
            <pc:docMk/>
            <pc:sldMk cId="3006967339" sldId="392"/>
            <ac:picMk id="8" creationId="{1A5DF081-0081-9EBF-7762-1188621931ED}"/>
          </ac:picMkLst>
        </pc:picChg>
        <pc:picChg chg="add mod">
          <ac:chgData name="尾嵜 成真" userId="dd95f81a979e9056" providerId="LiveId" clId="{CDA21BDE-563E-44C9-826A-4ED92E3D6D3A}" dt="2023-01-07T07:32:12.958" v="4333" actId="1076"/>
          <ac:picMkLst>
            <pc:docMk/>
            <pc:sldMk cId="3006967339" sldId="392"/>
            <ac:picMk id="1026" creationId="{113BBAAA-5194-2C6E-BB50-F310609CB118}"/>
          </ac:picMkLst>
        </pc:picChg>
      </pc:sldChg>
      <pc:sldChg chg="del">
        <pc:chgData name="尾嵜 成真" userId="dd95f81a979e9056" providerId="LiveId" clId="{CDA21BDE-563E-44C9-826A-4ED92E3D6D3A}" dt="2023-01-04T15:36:49.999" v="1353" actId="47"/>
        <pc:sldMkLst>
          <pc:docMk/>
          <pc:sldMk cId="200167436" sldId="393"/>
        </pc:sldMkLst>
      </pc:sldChg>
      <pc:sldChg chg="addSp delSp modSp add mod">
        <pc:chgData name="尾嵜 成真" userId="dd95f81a979e9056" providerId="LiveId" clId="{CDA21BDE-563E-44C9-826A-4ED92E3D6D3A}" dt="2023-01-04T15:00:02.309" v="578" actId="207"/>
        <pc:sldMkLst>
          <pc:docMk/>
          <pc:sldMk cId="1778224841" sldId="394"/>
        </pc:sldMkLst>
        <pc:spChg chg="mod">
          <ac:chgData name="尾嵜 成真" userId="dd95f81a979e9056" providerId="LiveId" clId="{CDA21BDE-563E-44C9-826A-4ED92E3D6D3A}" dt="2023-01-04T14:53:43.972" v="524" actId="20577"/>
          <ac:spMkLst>
            <pc:docMk/>
            <pc:sldMk cId="1778224841" sldId="394"/>
            <ac:spMk id="10" creationId="{4C8D8093-D708-E46A-39FD-79BFCCF8875B}"/>
          </ac:spMkLst>
        </pc:spChg>
        <pc:graphicFrameChg chg="del">
          <ac:chgData name="尾嵜 成真" userId="dd95f81a979e9056" providerId="LiveId" clId="{CDA21BDE-563E-44C9-826A-4ED92E3D6D3A}" dt="2023-01-04T14:51:42.627" v="472" actId="478"/>
          <ac:graphicFrameMkLst>
            <pc:docMk/>
            <pc:sldMk cId="1778224841" sldId="394"/>
            <ac:graphicFrameMk id="2" creationId="{4A46E109-EF54-CBF0-8FCA-158AEC5AE535}"/>
          </ac:graphicFrameMkLst>
        </pc:graphicFrameChg>
        <pc:graphicFrameChg chg="add del">
          <ac:chgData name="尾嵜 成真" userId="dd95f81a979e9056" providerId="LiveId" clId="{CDA21BDE-563E-44C9-826A-4ED92E3D6D3A}" dt="2023-01-04T14:51:31.060" v="471" actId="21"/>
          <ac:graphicFrameMkLst>
            <pc:docMk/>
            <pc:sldMk cId="1778224841" sldId="394"/>
            <ac:graphicFrameMk id="3" creationId="{31FFB8B3-1018-C2FE-AB2D-7D3A20AEB7E6}"/>
          </ac:graphicFrameMkLst>
        </pc:graphicFrameChg>
        <pc:graphicFrameChg chg="del">
          <ac:chgData name="尾嵜 成真" userId="dd95f81a979e9056" providerId="LiveId" clId="{CDA21BDE-563E-44C9-826A-4ED92E3D6D3A}" dt="2023-01-04T14:51:42.627" v="472" actId="478"/>
          <ac:graphicFrameMkLst>
            <pc:docMk/>
            <pc:sldMk cId="1778224841" sldId="394"/>
            <ac:graphicFrameMk id="4" creationId="{F9B8FF01-FAF6-78EA-838F-9757583E8040}"/>
          </ac:graphicFrameMkLst>
        </pc:graphicFrameChg>
        <pc:graphicFrameChg chg="del">
          <ac:chgData name="尾嵜 成真" userId="dd95f81a979e9056" providerId="LiveId" clId="{CDA21BDE-563E-44C9-826A-4ED92E3D6D3A}" dt="2023-01-04T14:51:42.627" v="472" actId="478"/>
          <ac:graphicFrameMkLst>
            <pc:docMk/>
            <pc:sldMk cId="1778224841" sldId="394"/>
            <ac:graphicFrameMk id="5" creationId="{BD37686A-DCE8-BE18-07EE-C87BAC7B8406}"/>
          </ac:graphicFrameMkLst>
        </pc:graphicFrameChg>
        <pc:graphicFrameChg chg="del">
          <ac:chgData name="尾嵜 成真" userId="dd95f81a979e9056" providerId="LiveId" clId="{CDA21BDE-563E-44C9-826A-4ED92E3D6D3A}" dt="2023-01-04T14:51:31.060" v="471" actId="21"/>
          <ac:graphicFrameMkLst>
            <pc:docMk/>
            <pc:sldMk cId="1778224841" sldId="394"/>
            <ac:graphicFrameMk id="6" creationId="{85F9FFB5-5C2B-1879-05B7-483F748F6536}"/>
          </ac:graphicFrameMkLst>
        </pc:graphicFrameChg>
        <pc:graphicFrameChg chg="add mod">
          <ac:chgData name="尾嵜 成真" userId="dd95f81a979e9056" providerId="LiveId" clId="{CDA21BDE-563E-44C9-826A-4ED92E3D6D3A}" dt="2023-01-04T14:53:52.003" v="525" actId="1076"/>
          <ac:graphicFrameMkLst>
            <pc:docMk/>
            <pc:sldMk cId="1778224841" sldId="394"/>
            <ac:graphicFrameMk id="7" creationId="{1536C17C-50A0-3AD8-030E-ECEF6020BB1A}"/>
          </ac:graphicFrameMkLst>
        </pc:graphicFrameChg>
        <pc:graphicFrameChg chg="add mod modGraphic">
          <ac:chgData name="尾嵜 成真" userId="dd95f81a979e9056" providerId="LiveId" clId="{CDA21BDE-563E-44C9-826A-4ED92E3D6D3A}" dt="2023-01-04T14:54:09.627" v="537" actId="20577"/>
          <ac:graphicFrameMkLst>
            <pc:docMk/>
            <pc:sldMk cId="1778224841" sldId="394"/>
            <ac:graphicFrameMk id="8" creationId="{3FB2DDC3-01FE-7F56-2E07-B573E37FB0ED}"/>
          </ac:graphicFrameMkLst>
        </pc:graphicFrameChg>
        <pc:graphicFrameChg chg="add mod modGraphic">
          <ac:chgData name="尾嵜 成真" userId="dd95f81a979e9056" providerId="LiveId" clId="{CDA21BDE-563E-44C9-826A-4ED92E3D6D3A}" dt="2023-01-04T15:00:02.309" v="578" actId="207"/>
          <ac:graphicFrameMkLst>
            <pc:docMk/>
            <pc:sldMk cId="1778224841" sldId="394"/>
            <ac:graphicFrameMk id="9" creationId="{7373CF85-B4D4-9F92-8889-E7E4148A1054}"/>
          </ac:graphicFrameMkLst>
        </pc:graphicFrameChg>
      </pc:sldChg>
      <pc:sldChg chg="addSp delSp modSp add mod">
        <pc:chgData name="尾嵜 成真" userId="dd95f81a979e9056" providerId="LiveId" clId="{CDA21BDE-563E-44C9-826A-4ED92E3D6D3A}" dt="2023-01-04T15:14:02.149" v="1102" actId="20577"/>
        <pc:sldMkLst>
          <pc:docMk/>
          <pc:sldMk cId="1148648546" sldId="395"/>
        </pc:sldMkLst>
        <pc:spChg chg="mod">
          <ac:chgData name="尾嵜 成真" userId="dd95f81a979e9056" providerId="LiveId" clId="{CDA21BDE-563E-44C9-826A-4ED92E3D6D3A}" dt="2023-01-04T15:14:02.149" v="1102" actId="20577"/>
          <ac:spMkLst>
            <pc:docMk/>
            <pc:sldMk cId="1148648546" sldId="395"/>
            <ac:spMk id="10" creationId="{4C8D8093-D708-E46A-39FD-79BFCCF8875B}"/>
          </ac:spMkLst>
        </pc:spChg>
        <pc:graphicFrameChg chg="add mod modGraphic">
          <ac:chgData name="尾嵜 成真" userId="dd95f81a979e9056" providerId="LiveId" clId="{CDA21BDE-563E-44C9-826A-4ED92E3D6D3A}" dt="2023-01-04T15:06:11.976" v="738" actId="20577"/>
          <ac:graphicFrameMkLst>
            <pc:docMk/>
            <pc:sldMk cId="1148648546" sldId="395"/>
            <ac:graphicFrameMk id="2" creationId="{3DDB769E-1CF3-B14F-F320-D782BF6C5667}"/>
          </ac:graphicFrameMkLst>
        </pc:graphicFrameChg>
        <pc:graphicFrameChg chg="add mod modGraphic">
          <ac:chgData name="尾嵜 成真" userId="dd95f81a979e9056" providerId="LiveId" clId="{CDA21BDE-563E-44C9-826A-4ED92E3D6D3A}" dt="2023-01-04T15:10:25.946" v="923" actId="20577"/>
          <ac:graphicFrameMkLst>
            <pc:docMk/>
            <pc:sldMk cId="1148648546" sldId="395"/>
            <ac:graphicFrameMk id="3" creationId="{D3B36031-627F-6834-8FFF-9FB042186059}"/>
          </ac:graphicFrameMkLst>
        </pc:graphicFrameChg>
        <pc:graphicFrameChg chg="add mod modGraphic">
          <ac:chgData name="尾嵜 成真" userId="dd95f81a979e9056" providerId="LiveId" clId="{CDA21BDE-563E-44C9-826A-4ED92E3D6D3A}" dt="2023-01-04T15:13:29.397" v="1099" actId="20577"/>
          <ac:graphicFrameMkLst>
            <pc:docMk/>
            <pc:sldMk cId="1148648546" sldId="395"/>
            <ac:graphicFrameMk id="4" creationId="{946D63E4-2E41-7822-CD16-90215A147784}"/>
          </ac:graphicFrameMkLst>
        </pc:graphicFrameChg>
        <pc:graphicFrameChg chg="mod modGraphic">
          <ac:chgData name="尾嵜 成真" userId="dd95f81a979e9056" providerId="LiveId" clId="{CDA21BDE-563E-44C9-826A-4ED92E3D6D3A}" dt="2023-01-04T15:05:23.496" v="721" actId="20577"/>
          <ac:graphicFrameMkLst>
            <pc:docMk/>
            <pc:sldMk cId="1148648546" sldId="395"/>
            <ac:graphicFrameMk id="7" creationId="{1536C17C-50A0-3AD8-030E-ECEF6020BB1A}"/>
          </ac:graphicFrameMkLst>
        </pc:graphicFrameChg>
        <pc:graphicFrameChg chg="del">
          <ac:chgData name="尾嵜 成真" userId="dd95f81a979e9056" providerId="LiveId" clId="{CDA21BDE-563E-44C9-826A-4ED92E3D6D3A}" dt="2023-01-04T15:00:28.567" v="580" actId="478"/>
          <ac:graphicFrameMkLst>
            <pc:docMk/>
            <pc:sldMk cId="1148648546" sldId="395"/>
            <ac:graphicFrameMk id="8" creationId="{3FB2DDC3-01FE-7F56-2E07-B573E37FB0ED}"/>
          </ac:graphicFrameMkLst>
        </pc:graphicFrameChg>
        <pc:graphicFrameChg chg="del">
          <ac:chgData name="尾嵜 成真" userId="dd95f81a979e9056" providerId="LiveId" clId="{CDA21BDE-563E-44C9-826A-4ED92E3D6D3A}" dt="2023-01-04T15:00:28.567" v="580" actId="478"/>
          <ac:graphicFrameMkLst>
            <pc:docMk/>
            <pc:sldMk cId="1148648546" sldId="395"/>
            <ac:graphicFrameMk id="9" creationId="{7373CF85-B4D4-9F92-8889-E7E4148A1054}"/>
          </ac:graphicFrameMkLst>
        </pc:graphicFrameChg>
      </pc:sldChg>
      <pc:sldChg chg="addSp delSp modSp add mod">
        <pc:chgData name="尾嵜 成真" userId="dd95f81a979e9056" providerId="LiveId" clId="{CDA21BDE-563E-44C9-826A-4ED92E3D6D3A}" dt="2023-01-07T06:43:35.905" v="3357" actId="947"/>
        <pc:sldMkLst>
          <pc:docMk/>
          <pc:sldMk cId="3911352939" sldId="396"/>
        </pc:sldMkLst>
        <pc:spChg chg="del">
          <ac:chgData name="尾嵜 成真" userId="dd95f81a979e9056" providerId="LiveId" clId="{CDA21BDE-563E-44C9-826A-4ED92E3D6D3A}" dt="2023-01-06T15:42:56.607" v="2742" actId="478"/>
          <ac:spMkLst>
            <pc:docMk/>
            <pc:sldMk cId="3911352939" sldId="396"/>
            <ac:spMk id="4" creationId="{93197517-03A4-B20D-CF2A-660A8A1E510B}"/>
          </ac:spMkLst>
        </pc:spChg>
        <pc:spChg chg="del">
          <ac:chgData name="尾嵜 成真" userId="dd95f81a979e9056" providerId="LiveId" clId="{CDA21BDE-563E-44C9-826A-4ED92E3D6D3A}" dt="2023-01-06T15:42:56.607" v="2742" actId="478"/>
          <ac:spMkLst>
            <pc:docMk/>
            <pc:sldMk cId="3911352939" sldId="396"/>
            <ac:spMk id="7" creationId="{DC6D6A75-97F3-F980-9BE2-C9A4AB599422}"/>
          </ac:spMkLst>
        </pc:spChg>
        <pc:spChg chg="mod">
          <ac:chgData name="尾嵜 成真" userId="dd95f81a979e9056" providerId="LiveId" clId="{CDA21BDE-563E-44C9-826A-4ED92E3D6D3A}" dt="2023-01-07T06:43:35.905" v="3357" actId="947"/>
          <ac:spMkLst>
            <pc:docMk/>
            <pc:sldMk cId="3911352939" sldId="396"/>
            <ac:spMk id="10" creationId="{4C8D8093-D708-E46A-39FD-79BFCCF8875B}"/>
          </ac:spMkLst>
        </pc:spChg>
        <pc:spChg chg="mod">
          <ac:chgData name="尾嵜 成真" userId="dd95f81a979e9056" providerId="LiveId" clId="{CDA21BDE-563E-44C9-826A-4ED92E3D6D3A}" dt="2023-01-04T15:25:41.957" v="1177" actId="20577"/>
          <ac:spMkLst>
            <pc:docMk/>
            <pc:sldMk cId="3911352939" sldId="396"/>
            <ac:spMk id="28" creationId="{B0F217A8-646C-15BA-6733-F4B0F1014565}"/>
          </ac:spMkLst>
        </pc:spChg>
        <pc:spChg chg="mod">
          <ac:chgData name="尾嵜 成真" userId="dd95f81a979e9056" providerId="LiveId" clId="{CDA21BDE-563E-44C9-826A-4ED92E3D6D3A}" dt="2023-01-04T15:25:03.378" v="1128" actId="20577"/>
          <ac:spMkLst>
            <pc:docMk/>
            <pc:sldMk cId="3911352939" sldId="396"/>
            <ac:spMk id="29" creationId="{A17934AB-FCC8-3776-1635-6E61D9A7D43B}"/>
          </ac:spMkLst>
        </pc:spChg>
        <pc:picChg chg="add mod">
          <ac:chgData name="尾嵜 成真" userId="dd95f81a979e9056" providerId="LiveId" clId="{CDA21BDE-563E-44C9-826A-4ED92E3D6D3A}" dt="2023-01-07T06:42:04.392" v="3345" actId="1076"/>
          <ac:picMkLst>
            <pc:docMk/>
            <pc:sldMk cId="3911352939" sldId="396"/>
            <ac:picMk id="3" creationId="{6F4E3C19-BB43-D73C-1B37-5FB803BE8621}"/>
          </ac:picMkLst>
        </pc:picChg>
        <pc:picChg chg="del">
          <ac:chgData name="尾嵜 成真" userId="dd95f81a979e9056" providerId="LiveId" clId="{CDA21BDE-563E-44C9-826A-4ED92E3D6D3A}" dt="2023-01-06T15:42:56.607" v="2742" actId="478"/>
          <ac:picMkLst>
            <pc:docMk/>
            <pc:sldMk cId="3911352939" sldId="396"/>
            <ac:picMk id="9" creationId="{911CBB3D-E9FC-A2FC-E63D-5544D5DE1A68}"/>
          </ac:picMkLst>
        </pc:picChg>
        <pc:picChg chg="del">
          <ac:chgData name="尾嵜 成真" userId="dd95f81a979e9056" providerId="LiveId" clId="{CDA21BDE-563E-44C9-826A-4ED92E3D6D3A}" dt="2023-01-06T15:42:56.607" v="2742" actId="478"/>
          <ac:picMkLst>
            <pc:docMk/>
            <pc:sldMk cId="3911352939" sldId="396"/>
            <ac:picMk id="13" creationId="{41B2F451-564F-7C57-7B2D-024D3A95D12C}"/>
          </ac:picMkLst>
        </pc:picChg>
      </pc:sldChg>
      <pc:sldChg chg="addSp delSp modSp add mod ord">
        <pc:chgData name="尾嵜 成真" userId="dd95f81a979e9056" providerId="LiveId" clId="{CDA21BDE-563E-44C9-826A-4ED92E3D6D3A}" dt="2023-01-07T06:35:58.965" v="3340" actId="20577"/>
        <pc:sldMkLst>
          <pc:docMk/>
          <pc:sldMk cId="3193689780" sldId="397"/>
        </pc:sldMkLst>
        <pc:spChg chg="add mod">
          <ac:chgData name="尾嵜 成真" userId="dd95f81a979e9056" providerId="LiveId" clId="{CDA21BDE-563E-44C9-826A-4ED92E3D6D3A}" dt="2023-01-06T16:22:50.876" v="3094" actId="1076"/>
          <ac:spMkLst>
            <pc:docMk/>
            <pc:sldMk cId="3193689780" sldId="397"/>
            <ac:spMk id="2" creationId="{262AC027-5841-C0CC-66DB-9A9A4619C90F}"/>
          </ac:spMkLst>
        </pc:spChg>
        <pc:spChg chg="del">
          <ac:chgData name="尾嵜 成真" userId="dd95f81a979e9056" providerId="LiveId" clId="{CDA21BDE-563E-44C9-826A-4ED92E3D6D3A}" dt="2023-01-05T14:55:56.881" v="2140" actId="478"/>
          <ac:spMkLst>
            <pc:docMk/>
            <pc:sldMk cId="3193689780" sldId="397"/>
            <ac:spMk id="4" creationId="{93197517-03A4-B20D-CF2A-660A8A1E510B}"/>
          </ac:spMkLst>
        </pc:spChg>
        <pc:spChg chg="add del mod">
          <ac:chgData name="尾嵜 成真" userId="dd95f81a979e9056" providerId="LiveId" clId="{CDA21BDE-563E-44C9-826A-4ED92E3D6D3A}" dt="2023-01-06T16:11:36.717" v="2878" actId="21"/>
          <ac:spMkLst>
            <pc:docMk/>
            <pc:sldMk cId="3193689780" sldId="397"/>
            <ac:spMk id="5" creationId="{A06617C8-B4C9-C4F2-D3E7-3784E1D72BA6}"/>
          </ac:spMkLst>
        </pc:spChg>
        <pc:spChg chg="add del mod">
          <ac:chgData name="尾嵜 成真" userId="dd95f81a979e9056" providerId="LiveId" clId="{CDA21BDE-563E-44C9-826A-4ED92E3D6D3A}" dt="2023-01-06T16:11:36.717" v="2878" actId="21"/>
          <ac:spMkLst>
            <pc:docMk/>
            <pc:sldMk cId="3193689780" sldId="397"/>
            <ac:spMk id="6" creationId="{557219C6-79F3-E6A7-95CC-D256B0E522A0}"/>
          </ac:spMkLst>
        </pc:spChg>
        <pc:spChg chg="del">
          <ac:chgData name="尾嵜 成真" userId="dd95f81a979e9056" providerId="LiveId" clId="{CDA21BDE-563E-44C9-826A-4ED92E3D6D3A}" dt="2023-01-05T14:55:48.304" v="2139" actId="478"/>
          <ac:spMkLst>
            <pc:docMk/>
            <pc:sldMk cId="3193689780" sldId="397"/>
            <ac:spMk id="7" creationId="{DC6D6A75-97F3-F980-9BE2-C9A4AB599422}"/>
          </ac:spMkLst>
        </pc:spChg>
        <pc:spChg chg="add mod">
          <ac:chgData name="尾嵜 成真" userId="dd95f81a979e9056" providerId="LiveId" clId="{CDA21BDE-563E-44C9-826A-4ED92E3D6D3A}" dt="2023-01-06T16:07:48.328" v="2871" actId="1076"/>
          <ac:spMkLst>
            <pc:docMk/>
            <pc:sldMk cId="3193689780" sldId="397"/>
            <ac:spMk id="8" creationId="{AF171D7C-C62F-653E-F125-9F40B7461BF0}"/>
          </ac:spMkLst>
        </pc:spChg>
        <pc:spChg chg="mod">
          <ac:chgData name="尾嵜 成真" userId="dd95f81a979e9056" providerId="LiveId" clId="{CDA21BDE-563E-44C9-826A-4ED92E3D6D3A}" dt="2023-01-07T06:35:58.965" v="3340" actId="20577"/>
          <ac:spMkLst>
            <pc:docMk/>
            <pc:sldMk cId="3193689780" sldId="397"/>
            <ac:spMk id="10" creationId="{4C8D8093-D708-E46A-39FD-79BFCCF8875B}"/>
          </ac:spMkLst>
        </pc:spChg>
        <pc:spChg chg="add mod">
          <ac:chgData name="尾嵜 成真" userId="dd95f81a979e9056" providerId="LiveId" clId="{CDA21BDE-563E-44C9-826A-4ED92E3D6D3A}" dt="2023-01-06T16:22:56.954" v="3095" actId="1076"/>
          <ac:spMkLst>
            <pc:docMk/>
            <pc:sldMk cId="3193689780" sldId="397"/>
            <ac:spMk id="11" creationId="{2CE850C5-F962-0124-FF56-4AB77F9A557B}"/>
          </ac:spMkLst>
        </pc:spChg>
        <pc:spChg chg="add mod">
          <ac:chgData name="尾嵜 成真" userId="dd95f81a979e9056" providerId="LiveId" clId="{CDA21BDE-563E-44C9-826A-4ED92E3D6D3A}" dt="2023-01-06T16:07:48.328" v="2871" actId="1076"/>
          <ac:spMkLst>
            <pc:docMk/>
            <pc:sldMk cId="3193689780" sldId="397"/>
            <ac:spMk id="12" creationId="{4012BC90-8272-1A14-6224-778E6AC01E7B}"/>
          </ac:spMkLst>
        </pc:spChg>
        <pc:spChg chg="add mod">
          <ac:chgData name="尾嵜 成真" userId="dd95f81a979e9056" providerId="LiveId" clId="{CDA21BDE-563E-44C9-826A-4ED92E3D6D3A}" dt="2023-01-06T16:23:27.080" v="3100" actId="1076"/>
          <ac:spMkLst>
            <pc:docMk/>
            <pc:sldMk cId="3193689780" sldId="397"/>
            <ac:spMk id="13" creationId="{BFB05098-0C9F-9914-AED2-A63CC4224B5D}"/>
          </ac:spMkLst>
        </pc:spChg>
        <pc:spChg chg="add mod">
          <ac:chgData name="尾嵜 成真" userId="dd95f81a979e9056" providerId="LiveId" clId="{CDA21BDE-563E-44C9-826A-4ED92E3D6D3A}" dt="2023-01-06T16:07:48.328" v="2871" actId="1076"/>
          <ac:spMkLst>
            <pc:docMk/>
            <pc:sldMk cId="3193689780" sldId="397"/>
            <ac:spMk id="14" creationId="{E955C4C7-71C8-C827-AFBC-195E4B2DD2C1}"/>
          </ac:spMkLst>
        </pc:spChg>
        <pc:spChg chg="add mod">
          <ac:chgData name="尾嵜 成真" userId="dd95f81a979e9056" providerId="LiveId" clId="{CDA21BDE-563E-44C9-826A-4ED92E3D6D3A}" dt="2023-01-06T16:07:48.328" v="2871" actId="1076"/>
          <ac:spMkLst>
            <pc:docMk/>
            <pc:sldMk cId="3193689780" sldId="397"/>
            <ac:spMk id="15" creationId="{1DA6B531-DA4C-8D2C-6E32-070EC460FBB4}"/>
          </ac:spMkLst>
        </pc:spChg>
        <pc:spChg chg="add mod">
          <ac:chgData name="尾嵜 成真" userId="dd95f81a979e9056" providerId="LiveId" clId="{CDA21BDE-563E-44C9-826A-4ED92E3D6D3A}" dt="2023-01-06T16:07:48.328" v="2871" actId="1076"/>
          <ac:spMkLst>
            <pc:docMk/>
            <pc:sldMk cId="3193689780" sldId="397"/>
            <ac:spMk id="16" creationId="{EE799756-2444-29F5-0552-1B3E6C121960}"/>
          </ac:spMkLst>
        </pc:spChg>
        <pc:spChg chg="add mod">
          <ac:chgData name="尾嵜 成真" userId="dd95f81a979e9056" providerId="LiveId" clId="{CDA21BDE-563E-44C9-826A-4ED92E3D6D3A}" dt="2023-01-06T16:15:26.453" v="2941" actId="1076"/>
          <ac:spMkLst>
            <pc:docMk/>
            <pc:sldMk cId="3193689780" sldId="397"/>
            <ac:spMk id="18" creationId="{5E685370-A8B9-CA8A-1729-2983540D3F4F}"/>
          </ac:spMkLst>
        </pc:spChg>
        <pc:spChg chg="add del mod">
          <ac:chgData name="尾嵜 成真" userId="dd95f81a979e9056" providerId="LiveId" clId="{CDA21BDE-563E-44C9-826A-4ED92E3D6D3A}" dt="2023-01-06T16:11:22.366" v="2874"/>
          <ac:spMkLst>
            <pc:docMk/>
            <pc:sldMk cId="3193689780" sldId="397"/>
            <ac:spMk id="19" creationId="{7BE3A999-C84C-5696-25AA-8A53175A7527}"/>
          </ac:spMkLst>
        </pc:spChg>
        <pc:spChg chg="add del mod">
          <ac:chgData name="尾嵜 成真" userId="dd95f81a979e9056" providerId="LiveId" clId="{CDA21BDE-563E-44C9-826A-4ED92E3D6D3A}" dt="2023-01-06T16:13:02.845" v="2918" actId="478"/>
          <ac:spMkLst>
            <pc:docMk/>
            <pc:sldMk cId="3193689780" sldId="397"/>
            <ac:spMk id="20" creationId="{49B243D6-07C1-D9E2-491D-809AB9649191}"/>
          </ac:spMkLst>
        </pc:spChg>
        <pc:spChg chg="add mod">
          <ac:chgData name="尾嵜 成真" userId="dd95f81a979e9056" providerId="LiveId" clId="{CDA21BDE-563E-44C9-826A-4ED92E3D6D3A}" dt="2023-01-06T16:14:20.477" v="2930" actId="14100"/>
          <ac:spMkLst>
            <pc:docMk/>
            <pc:sldMk cId="3193689780" sldId="397"/>
            <ac:spMk id="22" creationId="{64D4F206-F0A4-BA4F-5CAF-EDA32C2DCE3B}"/>
          </ac:spMkLst>
        </pc:spChg>
        <pc:spChg chg="add mod">
          <ac:chgData name="尾嵜 成真" userId="dd95f81a979e9056" providerId="LiveId" clId="{CDA21BDE-563E-44C9-826A-4ED92E3D6D3A}" dt="2023-01-06T16:23:33.404" v="3101" actId="1076"/>
          <ac:spMkLst>
            <pc:docMk/>
            <pc:sldMk cId="3193689780" sldId="397"/>
            <ac:spMk id="23" creationId="{159F9400-6AF6-4BC1-E38C-AE26D040946A}"/>
          </ac:spMkLst>
        </pc:spChg>
        <pc:spChg chg="add mod">
          <ac:chgData name="尾嵜 成真" userId="dd95f81a979e9056" providerId="LiveId" clId="{CDA21BDE-563E-44C9-826A-4ED92E3D6D3A}" dt="2023-01-06T16:23:59.473" v="3102" actId="1076"/>
          <ac:spMkLst>
            <pc:docMk/>
            <pc:sldMk cId="3193689780" sldId="397"/>
            <ac:spMk id="24" creationId="{CB882CFD-D44B-2969-152E-231C86A24E19}"/>
          </ac:spMkLst>
        </pc:spChg>
        <pc:spChg chg="add mod">
          <ac:chgData name="尾嵜 成真" userId="dd95f81a979e9056" providerId="LiveId" clId="{CDA21BDE-563E-44C9-826A-4ED92E3D6D3A}" dt="2023-01-06T16:13:41.293" v="2923" actId="1076"/>
          <ac:spMkLst>
            <pc:docMk/>
            <pc:sldMk cId="3193689780" sldId="397"/>
            <ac:spMk id="25" creationId="{61C09B92-AF8B-0D7C-7DA5-D2D3A03F5C64}"/>
          </ac:spMkLst>
        </pc:spChg>
        <pc:spChg chg="add mod">
          <ac:chgData name="尾嵜 成真" userId="dd95f81a979e9056" providerId="LiveId" clId="{CDA21BDE-563E-44C9-826A-4ED92E3D6D3A}" dt="2023-01-06T16:23:10.504" v="3097" actId="1076"/>
          <ac:spMkLst>
            <pc:docMk/>
            <pc:sldMk cId="3193689780" sldId="397"/>
            <ac:spMk id="26" creationId="{B6D1D9A3-6853-2193-AD96-8D83EA8817EA}"/>
          </ac:spMkLst>
        </pc:spChg>
        <pc:spChg chg="mod">
          <ac:chgData name="尾嵜 成真" userId="dd95f81a979e9056" providerId="LiveId" clId="{CDA21BDE-563E-44C9-826A-4ED92E3D6D3A}" dt="2023-01-05T15:05:29.605" v="2489" actId="20577"/>
          <ac:spMkLst>
            <pc:docMk/>
            <pc:sldMk cId="3193689780" sldId="397"/>
            <ac:spMk id="29" creationId="{A17934AB-FCC8-3776-1635-6E61D9A7D43B}"/>
          </ac:spMkLst>
        </pc:spChg>
        <pc:picChg chg="add del mod">
          <ac:chgData name="尾嵜 成真" userId="dd95f81a979e9056" providerId="LiveId" clId="{CDA21BDE-563E-44C9-826A-4ED92E3D6D3A}" dt="2023-01-06T16:11:36.717" v="2878" actId="21"/>
          <ac:picMkLst>
            <pc:docMk/>
            <pc:sldMk cId="3193689780" sldId="397"/>
            <ac:picMk id="3" creationId="{6A394B0C-5898-1122-231A-83D1C046B520}"/>
          </ac:picMkLst>
        </pc:picChg>
        <pc:picChg chg="add mod">
          <ac:chgData name="尾嵜 成真" userId="dd95f81a979e9056" providerId="LiveId" clId="{CDA21BDE-563E-44C9-826A-4ED92E3D6D3A}" dt="2023-01-06T16:07:48.328" v="2871" actId="1076"/>
          <ac:picMkLst>
            <pc:docMk/>
            <pc:sldMk cId="3193689780" sldId="397"/>
            <ac:picMk id="4" creationId="{339E2406-2675-DF8C-0F5D-FD1ED75AB829}"/>
          </ac:picMkLst>
        </pc:picChg>
        <pc:picChg chg="add mod">
          <ac:chgData name="尾嵜 成真" userId="dd95f81a979e9056" providerId="LiveId" clId="{CDA21BDE-563E-44C9-826A-4ED92E3D6D3A}" dt="2023-01-06T16:07:48.328" v="2871" actId="1076"/>
          <ac:picMkLst>
            <pc:docMk/>
            <pc:sldMk cId="3193689780" sldId="397"/>
            <ac:picMk id="7" creationId="{A444B2AF-FC9E-55B0-3D69-689C30C1D8B3}"/>
          </ac:picMkLst>
        </pc:picChg>
        <pc:picChg chg="add mod">
          <ac:chgData name="尾嵜 成真" userId="dd95f81a979e9056" providerId="LiveId" clId="{CDA21BDE-563E-44C9-826A-4ED92E3D6D3A}" dt="2023-01-06T16:07:48.328" v="2871" actId="1076"/>
          <ac:picMkLst>
            <pc:docMk/>
            <pc:sldMk cId="3193689780" sldId="397"/>
            <ac:picMk id="9" creationId="{28A464EA-EAF2-C899-3C44-A34F20C4F3D7}"/>
          </ac:picMkLst>
        </pc:picChg>
        <pc:picChg chg="del">
          <ac:chgData name="尾嵜 成真" userId="dd95f81a979e9056" providerId="LiveId" clId="{CDA21BDE-563E-44C9-826A-4ED92E3D6D3A}" dt="2023-01-05T14:55:48.304" v="2139" actId="478"/>
          <ac:picMkLst>
            <pc:docMk/>
            <pc:sldMk cId="3193689780" sldId="397"/>
            <ac:picMk id="9" creationId="{911CBB3D-E9FC-A2FC-E63D-5544D5DE1A68}"/>
          </ac:picMkLst>
        </pc:picChg>
        <pc:picChg chg="del">
          <ac:chgData name="尾嵜 成真" userId="dd95f81a979e9056" providerId="LiveId" clId="{CDA21BDE-563E-44C9-826A-4ED92E3D6D3A}" dt="2023-01-05T14:55:56.881" v="2140" actId="478"/>
          <ac:picMkLst>
            <pc:docMk/>
            <pc:sldMk cId="3193689780" sldId="397"/>
            <ac:picMk id="13" creationId="{41B2F451-564F-7C57-7B2D-024D3A95D12C}"/>
          </ac:picMkLst>
        </pc:picChg>
        <pc:picChg chg="add mod">
          <ac:chgData name="尾嵜 成真" userId="dd95f81a979e9056" providerId="LiveId" clId="{CDA21BDE-563E-44C9-826A-4ED92E3D6D3A}" dt="2023-01-06T16:07:48.328" v="2871" actId="1076"/>
          <ac:picMkLst>
            <pc:docMk/>
            <pc:sldMk cId="3193689780" sldId="397"/>
            <ac:picMk id="17" creationId="{8A8B2706-5AB7-1A5C-4A4A-463E509EA3A6}"/>
          </ac:picMkLst>
        </pc:picChg>
        <pc:picChg chg="add mod">
          <ac:chgData name="尾嵜 成真" userId="dd95f81a979e9056" providerId="LiveId" clId="{CDA21BDE-563E-44C9-826A-4ED92E3D6D3A}" dt="2023-01-06T16:14:08.169" v="2926" actId="1076"/>
          <ac:picMkLst>
            <pc:docMk/>
            <pc:sldMk cId="3193689780" sldId="397"/>
            <ac:picMk id="21" creationId="{F41DB119-0C0C-3864-354C-E90DB65C2E67}"/>
          </ac:picMkLst>
        </pc:picChg>
      </pc:sldChg>
      <pc:sldChg chg="addSp delSp modSp add mod">
        <pc:chgData name="尾嵜 成真" userId="dd95f81a979e9056" providerId="LiveId" clId="{CDA21BDE-563E-44C9-826A-4ED92E3D6D3A}" dt="2023-01-07T10:34:08.752" v="6432" actId="1076"/>
        <pc:sldMkLst>
          <pc:docMk/>
          <pc:sldMk cId="2594863473" sldId="398"/>
        </pc:sldMkLst>
        <pc:spChg chg="add mod">
          <ac:chgData name="尾嵜 成真" userId="dd95f81a979e9056" providerId="LiveId" clId="{CDA21BDE-563E-44C9-826A-4ED92E3D6D3A}" dt="2023-01-07T10:34:03.787" v="6431" actId="14100"/>
          <ac:spMkLst>
            <pc:docMk/>
            <pc:sldMk cId="2594863473" sldId="398"/>
            <ac:spMk id="2" creationId="{6399B9A9-5B2A-AB92-40C8-53F384678D99}"/>
          </ac:spMkLst>
        </pc:spChg>
        <pc:spChg chg="del">
          <ac:chgData name="尾嵜 成真" userId="dd95f81a979e9056" providerId="LiveId" clId="{CDA21BDE-563E-44C9-826A-4ED92E3D6D3A}" dt="2023-01-07T07:42:05.909" v="4343" actId="478"/>
          <ac:spMkLst>
            <pc:docMk/>
            <pc:sldMk cId="2594863473" sldId="398"/>
            <ac:spMk id="5" creationId="{70260686-8B7E-DF5A-6E75-301B0992F6A8}"/>
          </ac:spMkLst>
        </pc:spChg>
        <pc:spChg chg="del">
          <ac:chgData name="尾嵜 成真" userId="dd95f81a979e9056" providerId="LiveId" clId="{CDA21BDE-563E-44C9-826A-4ED92E3D6D3A}" dt="2023-01-07T07:42:05.909" v="4343" actId="478"/>
          <ac:spMkLst>
            <pc:docMk/>
            <pc:sldMk cId="2594863473" sldId="398"/>
            <ac:spMk id="6" creationId="{4A82FFB9-9FED-53F9-A2A2-FC325D82FC40}"/>
          </ac:spMkLst>
        </pc:spChg>
        <pc:spChg chg="add del mod">
          <ac:chgData name="尾嵜 成真" userId="dd95f81a979e9056" providerId="LiveId" clId="{CDA21BDE-563E-44C9-826A-4ED92E3D6D3A}" dt="2023-01-07T08:07:39.262" v="5318" actId="478"/>
          <ac:spMkLst>
            <pc:docMk/>
            <pc:sldMk cId="2594863473" sldId="398"/>
            <ac:spMk id="7" creationId="{DDE2B195-A637-990D-5EA3-8A970695D2AC}"/>
          </ac:spMkLst>
        </pc:spChg>
        <pc:spChg chg="add mod">
          <ac:chgData name="尾嵜 成真" userId="dd95f81a979e9056" providerId="LiveId" clId="{CDA21BDE-563E-44C9-826A-4ED92E3D6D3A}" dt="2023-01-07T08:17:33.038" v="5641" actId="27636"/>
          <ac:spMkLst>
            <pc:docMk/>
            <pc:sldMk cId="2594863473" sldId="398"/>
            <ac:spMk id="8" creationId="{010171AA-4303-02CD-6A45-96C650FB762B}"/>
          </ac:spMkLst>
        </pc:spChg>
        <pc:spChg chg="add mod">
          <ac:chgData name="尾嵜 成真" userId="dd95f81a979e9056" providerId="LiveId" clId="{CDA21BDE-563E-44C9-826A-4ED92E3D6D3A}" dt="2023-01-07T10:34:08.752" v="6432" actId="1076"/>
          <ac:spMkLst>
            <pc:docMk/>
            <pc:sldMk cId="2594863473" sldId="398"/>
            <ac:spMk id="9" creationId="{ACAA0312-16B0-313C-139F-11679C0D5AC8}"/>
          </ac:spMkLst>
        </pc:spChg>
        <pc:spChg chg="del mod">
          <ac:chgData name="尾嵜 成真" userId="dd95f81a979e9056" providerId="LiveId" clId="{CDA21BDE-563E-44C9-826A-4ED92E3D6D3A}" dt="2023-01-07T08:07:37.767" v="5317" actId="21"/>
          <ac:spMkLst>
            <pc:docMk/>
            <pc:sldMk cId="2594863473" sldId="398"/>
            <ac:spMk id="10" creationId="{4C8D8093-D708-E46A-39FD-79BFCCF8875B}"/>
          </ac:spMkLst>
        </pc:spChg>
        <pc:spChg chg="mod">
          <ac:chgData name="尾嵜 成真" userId="dd95f81a979e9056" providerId="LiveId" clId="{CDA21BDE-563E-44C9-826A-4ED92E3D6D3A}" dt="2023-01-07T08:11:13.271" v="5368" actId="20577"/>
          <ac:spMkLst>
            <pc:docMk/>
            <pc:sldMk cId="2594863473" sldId="398"/>
            <ac:spMk id="29" creationId="{A17934AB-FCC8-3776-1635-6E61D9A7D43B}"/>
          </ac:spMkLst>
        </pc:spChg>
        <pc:picChg chg="del">
          <ac:chgData name="尾嵜 成真" userId="dd95f81a979e9056" providerId="LiveId" clId="{CDA21BDE-563E-44C9-826A-4ED92E3D6D3A}" dt="2023-01-07T07:42:05.909" v="4343" actId="478"/>
          <ac:picMkLst>
            <pc:docMk/>
            <pc:sldMk cId="2594863473" sldId="398"/>
            <ac:picMk id="3" creationId="{21152B24-6D84-6FB1-91FF-9C816BE6D5C5}"/>
          </ac:picMkLst>
        </pc:picChg>
      </pc:sldChg>
      <pc:sldChg chg="addSp delSp modSp add mod">
        <pc:chgData name="尾嵜 成真" userId="dd95f81a979e9056" providerId="LiveId" clId="{CDA21BDE-563E-44C9-826A-4ED92E3D6D3A}" dt="2023-01-07T10:33:12.956" v="6429" actId="113"/>
        <pc:sldMkLst>
          <pc:docMk/>
          <pc:sldMk cId="1064526272" sldId="399"/>
        </pc:sldMkLst>
        <pc:spChg chg="del">
          <ac:chgData name="尾嵜 成真" userId="dd95f81a979e9056" providerId="LiveId" clId="{CDA21BDE-563E-44C9-826A-4ED92E3D6D3A}" dt="2023-01-07T09:14:38.283" v="5692" actId="478"/>
          <ac:spMkLst>
            <pc:docMk/>
            <pc:sldMk cId="1064526272" sldId="399"/>
            <ac:spMk id="5" creationId="{70260686-8B7E-DF5A-6E75-301B0992F6A8}"/>
          </ac:spMkLst>
        </pc:spChg>
        <pc:spChg chg="del">
          <ac:chgData name="尾嵜 成真" userId="dd95f81a979e9056" providerId="LiveId" clId="{CDA21BDE-563E-44C9-826A-4ED92E3D6D3A}" dt="2023-01-07T09:14:38.283" v="5692" actId="478"/>
          <ac:spMkLst>
            <pc:docMk/>
            <pc:sldMk cId="1064526272" sldId="399"/>
            <ac:spMk id="6" creationId="{4A82FFB9-9FED-53F9-A2A2-FC325D82FC40}"/>
          </ac:spMkLst>
        </pc:spChg>
        <pc:spChg chg="mod">
          <ac:chgData name="尾嵜 成真" userId="dd95f81a979e9056" providerId="LiveId" clId="{CDA21BDE-563E-44C9-826A-4ED92E3D6D3A}" dt="2023-01-07T10:33:12.956" v="6429" actId="113"/>
          <ac:spMkLst>
            <pc:docMk/>
            <pc:sldMk cId="1064526272" sldId="399"/>
            <ac:spMk id="10" creationId="{4C8D8093-D708-E46A-39FD-79BFCCF8875B}"/>
          </ac:spMkLst>
        </pc:spChg>
        <pc:spChg chg="mod">
          <ac:chgData name="尾嵜 成真" userId="dd95f81a979e9056" providerId="LiveId" clId="{CDA21BDE-563E-44C9-826A-4ED92E3D6D3A}" dt="2023-01-04T15:36:30.259" v="1332"/>
          <ac:spMkLst>
            <pc:docMk/>
            <pc:sldMk cId="1064526272" sldId="399"/>
            <ac:spMk id="28" creationId="{B0F217A8-646C-15BA-6733-F4B0F1014565}"/>
          </ac:spMkLst>
        </pc:spChg>
        <pc:spChg chg="mod">
          <ac:chgData name="尾嵜 成真" userId="dd95f81a979e9056" providerId="LiveId" clId="{CDA21BDE-563E-44C9-826A-4ED92E3D6D3A}" dt="2023-01-07T09:26:59.295" v="6015" actId="20577"/>
          <ac:spMkLst>
            <pc:docMk/>
            <pc:sldMk cId="1064526272" sldId="399"/>
            <ac:spMk id="29" creationId="{A17934AB-FCC8-3776-1635-6E61D9A7D43B}"/>
          </ac:spMkLst>
        </pc:spChg>
        <pc:picChg chg="del">
          <ac:chgData name="尾嵜 成真" userId="dd95f81a979e9056" providerId="LiveId" clId="{CDA21BDE-563E-44C9-826A-4ED92E3D6D3A}" dt="2023-01-07T09:14:38.283" v="5692" actId="478"/>
          <ac:picMkLst>
            <pc:docMk/>
            <pc:sldMk cId="1064526272" sldId="399"/>
            <ac:picMk id="3" creationId="{21152B24-6D84-6FB1-91FF-9C816BE6D5C5}"/>
          </ac:picMkLst>
        </pc:picChg>
        <pc:picChg chg="add del mod">
          <ac:chgData name="尾嵜 成真" userId="dd95f81a979e9056" providerId="LiveId" clId="{CDA21BDE-563E-44C9-826A-4ED92E3D6D3A}" dt="2023-01-07T10:26:09.054" v="6331" actId="478"/>
          <ac:picMkLst>
            <pc:docMk/>
            <pc:sldMk cId="1064526272" sldId="399"/>
            <ac:picMk id="4" creationId="{5B774784-EC6B-78F4-CEBC-32250F9544C3}"/>
          </ac:picMkLst>
        </pc:picChg>
        <pc:picChg chg="add del mod">
          <ac:chgData name="尾嵜 成真" userId="dd95f81a979e9056" providerId="LiveId" clId="{CDA21BDE-563E-44C9-826A-4ED92E3D6D3A}" dt="2023-01-07T10:31:17.429" v="6404" actId="478"/>
          <ac:picMkLst>
            <pc:docMk/>
            <pc:sldMk cId="1064526272" sldId="399"/>
            <ac:picMk id="8" creationId="{31A1BB5E-8693-019E-88A0-485F0D171441}"/>
          </ac:picMkLst>
        </pc:picChg>
        <pc:picChg chg="add mod">
          <ac:chgData name="尾嵜 成真" userId="dd95f81a979e9056" providerId="LiveId" clId="{CDA21BDE-563E-44C9-826A-4ED92E3D6D3A}" dt="2023-01-07T10:31:27.346" v="6409" actId="1076"/>
          <ac:picMkLst>
            <pc:docMk/>
            <pc:sldMk cId="1064526272" sldId="399"/>
            <ac:picMk id="11" creationId="{B12D91C7-D76C-49F1-6878-8A4BC966EE55}"/>
          </ac:picMkLst>
        </pc:picChg>
      </pc:sldChg>
      <pc:sldChg chg="modSp add del mod">
        <pc:chgData name="尾嵜 成真" userId="dd95f81a979e9056" providerId="LiveId" clId="{CDA21BDE-563E-44C9-826A-4ED92E3D6D3A}" dt="2023-01-07T10:33:34.734" v="6430" actId="47"/>
        <pc:sldMkLst>
          <pc:docMk/>
          <pc:sldMk cId="2249083198" sldId="400"/>
        </pc:sldMkLst>
        <pc:spChg chg="mod">
          <ac:chgData name="尾嵜 成真" userId="dd95f81a979e9056" providerId="LiveId" clId="{CDA21BDE-563E-44C9-826A-4ED92E3D6D3A}" dt="2023-01-04T15:36:32.362" v="1336"/>
          <ac:spMkLst>
            <pc:docMk/>
            <pc:sldMk cId="2249083198" sldId="400"/>
            <ac:spMk id="28" creationId="{B0F217A8-646C-15BA-6733-F4B0F1014565}"/>
          </ac:spMkLst>
        </pc:spChg>
        <pc:spChg chg="mod">
          <ac:chgData name="尾嵜 成真" userId="dd95f81a979e9056" providerId="LiveId" clId="{CDA21BDE-563E-44C9-826A-4ED92E3D6D3A}" dt="2023-01-04T15:27:22.864" v="1251" actId="20577"/>
          <ac:spMkLst>
            <pc:docMk/>
            <pc:sldMk cId="2249083198" sldId="400"/>
            <ac:spMk id="29" creationId="{A17934AB-FCC8-3776-1635-6E61D9A7D43B}"/>
          </ac:spMkLst>
        </pc:spChg>
      </pc:sldChg>
      <pc:sldChg chg="delSp modSp add mod">
        <pc:chgData name="尾嵜 成真" userId="dd95f81a979e9056" providerId="LiveId" clId="{CDA21BDE-563E-44C9-826A-4ED92E3D6D3A}" dt="2023-01-07T11:02:52.566" v="7015" actId="113"/>
        <pc:sldMkLst>
          <pc:docMk/>
          <pc:sldMk cId="373197906" sldId="401"/>
        </pc:sldMkLst>
        <pc:spChg chg="del">
          <ac:chgData name="尾嵜 成真" userId="dd95f81a979e9056" providerId="LiveId" clId="{CDA21BDE-563E-44C9-826A-4ED92E3D6D3A}" dt="2023-01-07T10:36:22.413" v="6447" actId="478"/>
          <ac:spMkLst>
            <pc:docMk/>
            <pc:sldMk cId="373197906" sldId="401"/>
            <ac:spMk id="5" creationId="{70260686-8B7E-DF5A-6E75-301B0992F6A8}"/>
          </ac:spMkLst>
        </pc:spChg>
        <pc:spChg chg="del">
          <ac:chgData name="尾嵜 成真" userId="dd95f81a979e9056" providerId="LiveId" clId="{CDA21BDE-563E-44C9-826A-4ED92E3D6D3A}" dt="2023-01-07T10:36:22.413" v="6447" actId="478"/>
          <ac:spMkLst>
            <pc:docMk/>
            <pc:sldMk cId="373197906" sldId="401"/>
            <ac:spMk id="6" creationId="{4A82FFB9-9FED-53F9-A2A2-FC325D82FC40}"/>
          </ac:spMkLst>
        </pc:spChg>
        <pc:spChg chg="mod">
          <ac:chgData name="尾嵜 成真" userId="dd95f81a979e9056" providerId="LiveId" clId="{CDA21BDE-563E-44C9-826A-4ED92E3D6D3A}" dt="2023-01-07T11:02:52.566" v="7015" actId="113"/>
          <ac:spMkLst>
            <pc:docMk/>
            <pc:sldMk cId="373197906" sldId="401"/>
            <ac:spMk id="10" creationId="{4C8D8093-D708-E46A-39FD-79BFCCF8875B}"/>
          </ac:spMkLst>
        </pc:spChg>
        <pc:spChg chg="mod">
          <ac:chgData name="尾嵜 成真" userId="dd95f81a979e9056" providerId="LiveId" clId="{CDA21BDE-563E-44C9-826A-4ED92E3D6D3A}" dt="2023-01-04T15:36:34.710" v="1340"/>
          <ac:spMkLst>
            <pc:docMk/>
            <pc:sldMk cId="373197906" sldId="401"/>
            <ac:spMk id="28" creationId="{B0F217A8-646C-15BA-6733-F4B0F1014565}"/>
          </ac:spMkLst>
        </pc:spChg>
        <pc:spChg chg="mod">
          <ac:chgData name="尾嵜 成真" userId="dd95f81a979e9056" providerId="LiveId" clId="{CDA21BDE-563E-44C9-826A-4ED92E3D6D3A}" dt="2023-01-04T15:27:29.578" v="1256"/>
          <ac:spMkLst>
            <pc:docMk/>
            <pc:sldMk cId="373197906" sldId="401"/>
            <ac:spMk id="29" creationId="{A17934AB-FCC8-3776-1635-6E61D9A7D43B}"/>
          </ac:spMkLst>
        </pc:spChg>
        <pc:picChg chg="del">
          <ac:chgData name="尾嵜 成真" userId="dd95f81a979e9056" providerId="LiveId" clId="{CDA21BDE-563E-44C9-826A-4ED92E3D6D3A}" dt="2023-01-07T10:36:22.413" v="6447" actId="478"/>
          <ac:picMkLst>
            <pc:docMk/>
            <pc:sldMk cId="373197906" sldId="401"/>
            <ac:picMk id="3" creationId="{21152B24-6D84-6FB1-91FF-9C816BE6D5C5}"/>
          </ac:picMkLst>
        </pc:picChg>
      </pc:sldChg>
      <pc:sldChg chg="addSp delSp modSp add mod">
        <pc:chgData name="尾嵜 成真" userId="dd95f81a979e9056" providerId="LiveId" clId="{CDA21BDE-563E-44C9-826A-4ED92E3D6D3A}" dt="2023-01-08T07:15:26.792" v="8515" actId="20577"/>
        <pc:sldMkLst>
          <pc:docMk/>
          <pc:sldMk cId="1637066913" sldId="402"/>
        </pc:sldMkLst>
        <pc:spChg chg="del">
          <ac:chgData name="尾嵜 成真" userId="dd95f81a979e9056" providerId="LiveId" clId="{CDA21BDE-563E-44C9-826A-4ED92E3D6D3A}" dt="2023-01-08T06:32:04.132" v="7533" actId="478"/>
          <ac:spMkLst>
            <pc:docMk/>
            <pc:sldMk cId="1637066913" sldId="402"/>
            <ac:spMk id="5" creationId="{70260686-8B7E-DF5A-6E75-301B0992F6A8}"/>
          </ac:spMkLst>
        </pc:spChg>
        <pc:spChg chg="del">
          <ac:chgData name="尾嵜 成真" userId="dd95f81a979e9056" providerId="LiveId" clId="{CDA21BDE-563E-44C9-826A-4ED92E3D6D3A}" dt="2023-01-08T06:32:04.132" v="7533" actId="478"/>
          <ac:spMkLst>
            <pc:docMk/>
            <pc:sldMk cId="1637066913" sldId="402"/>
            <ac:spMk id="6" creationId="{4A82FFB9-9FED-53F9-A2A2-FC325D82FC40}"/>
          </ac:spMkLst>
        </pc:spChg>
        <pc:spChg chg="mod">
          <ac:chgData name="尾嵜 成真" userId="dd95f81a979e9056" providerId="LiveId" clId="{CDA21BDE-563E-44C9-826A-4ED92E3D6D3A}" dt="2023-01-08T07:05:51.643" v="8437" actId="20577"/>
          <ac:spMkLst>
            <pc:docMk/>
            <pc:sldMk cId="1637066913" sldId="402"/>
            <ac:spMk id="10" creationId="{4C8D8093-D708-E46A-39FD-79BFCCF8875B}"/>
          </ac:spMkLst>
        </pc:spChg>
        <pc:spChg chg="mod">
          <ac:chgData name="尾嵜 成真" userId="dd95f81a979e9056" providerId="LiveId" clId="{CDA21BDE-563E-44C9-826A-4ED92E3D6D3A}" dt="2023-01-04T15:36:43.449" v="1352"/>
          <ac:spMkLst>
            <pc:docMk/>
            <pc:sldMk cId="1637066913" sldId="402"/>
            <ac:spMk id="28" creationId="{B0F217A8-646C-15BA-6733-F4B0F1014565}"/>
          </ac:spMkLst>
        </pc:spChg>
        <pc:spChg chg="mod">
          <ac:chgData name="尾嵜 成真" userId="dd95f81a979e9056" providerId="LiveId" clId="{CDA21BDE-563E-44C9-826A-4ED92E3D6D3A}" dt="2023-01-04T15:27:34.394" v="1259" actId="20577"/>
          <ac:spMkLst>
            <pc:docMk/>
            <pc:sldMk cId="1637066913" sldId="402"/>
            <ac:spMk id="29" creationId="{A17934AB-FCC8-3776-1635-6E61D9A7D43B}"/>
          </ac:spMkLst>
        </pc:spChg>
        <pc:graphicFrameChg chg="add del">
          <ac:chgData name="尾嵜 成真" userId="dd95f81a979e9056" providerId="LiveId" clId="{CDA21BDE-563E-44C9-826A-4ED92E3D6D3A}" dt="2023-01-08T06:38:53.572" v="8154" actId="478"/>
          <ac:graphicFrameMkLst>
            <pc:docMk/>
            <pc:sldMk cId="1637066913" sldId="402"/>
            <ac:graphicFrameMk id="2" creationId="{0D870AAA-85B7-8923-4A79-D75E1785FF1E}"/>
          </ac:graphicFrameMkLst>
        </pc:graphicFrameChg>
        <pc:graphicFrameChg chg="add del">
          <ac:chgData name="尾嵜 成真" userId="dd95f81a979e9056" providerId="LiveId" clId="{CDA21BDE-563E-44C9-826A-4ED92E3D6D3A}" dt="2023-01-08T06:39:00.069" v="8156" actId="3680"/>
          <ac:graphicFrameMkLst>
            <pc:docMk/>
            <pc:sldMk cId="1637066913" sldId="402"/>
            <ac:graphicFrameMk id="4" creationId="{E00A7366-4B28-E178-AA8C-C054590191CE}"/>
          </ac:graphicFrameMkLst>
        </pc:graphicFrameChg>
        <pc:graphicFrameChg chg="add del mod">
          <ac:chgData name="尾嵜 成真" userId="dd95f81a979e9056" providerId="LiveId" clId="{CDA21BDE-563E-44C9-826A-4ED92E3D6D3A}" dt="2023-01-08T06:39:12.213" v="8159" actId="478"/>
          <ac:graphicFrameMkLst>
            <pc:docMk/>
            <pc:sldMk cId="1637066913" sldId="402"/>
            <ac:graphicFrameMk id="7" creationId="{ECED921B-AD4B-7405-2C68-7450B06C1EBB}"/>
          </ac:graphicFrameMkLst>
        </pc:graphicFrameChg>
        <pc:graphicFrameChg chg="add mod modGraphic">
          <ac:chgData name="尾嵜 成真" userId="dd95f81a979e9056" providerId="LiveId" clId="{CDA21BDE-563E-44C9-826A-4ED92E3D6D3A}" dt="2023-01-08T07:15:26.792" v="8515" actId="20577"/>
          <ac:graphicFrameMkLst>
            <pc:docMk/>
            <pc:sldMk cId="1637066913" sldId="402"/>
            <ac:graphicFrameMk id="8" creationId="{07D32C99-E9D7-768E-E8B6-1E5394B8BCA3}"/>
          </ac:graphicFrameMkLst>
        </pc:graphicFrameChg>
        <pc:picChg chg="del">
          <ac:chgData name="尾嵜 成真" userId="dd95f81a979e9056" providerId="LiveId" clId="{CDA21BDE-563E-44C9-826A-4ED92E3D6D3A}" dt="2023-01-08T06:32:04.132" v="7533" actId="478"/>
          <ac:picMkLst>
            <pc:docMk/>
            <pc:sldMk cId="1637066913" sldId="402"/>
            <ac:picMk id="3" creationId="{21152B24-6D84-6FB1-91FF-9C816BE6D5C5}"/>
          </ac:picMkLst>
        </pc:picChg>
      </pc:sldChg>
      <pc:sldChg chg="modSp add del mod">
        <pc:chgData name="尾嵜 成真" userId="dd95f81a979e9056" providerId="LiveId" clId="{CDA21BDE-563E-44C9-826A-4ED92E3D6D3A}" dt="2023-01-07T11:00:07.581" v="6980" actId="47"/>
        <pc:sldMkLst>
          <pc:docMk/>
          <pc:sldMk cId="2929578275" sldId="403"/>
        </pc:sldMkLst>
        <pc:spChg chg="mod">
          <ac:chgData name="尾嵜 成真" userId="dd95f81a979e9056" providerId="LiveId" clId="{CDA21BDE-563E-44C9-826A-4ED92E3D6D3A}" dt="2023-01-04T15:36:37.528" v="1344"/>
          <ac:spMkLst>
            <pc:docMk/>
            <pc:sldMk cId="2929578275" sldId="403"/>
            <ac:spMk id="28" creationId="{B0F217A8-646C-15BA-6733-F4B0F1014565}"/>
          </ac:spMkLst>
        </pc:spChg>
        <pc:spChg chg="mod">
          <ac:chgData name="尾嵜 成真" userId="dd95f81a979e9056" providerId="LiveId" clId="{CDA21BDE-563E-44C9-826A-4ED92E3D6D3A}" dt="2023-01-04T15:30:51.486" v="1328" actId="20577"/>
          <ac:spMkLst>
            <pc:docMk/>
            <pc:sldMk cId="2929578275" sldId="403"/>
            <ac:spMk id="29" creationId="{A17934AB-FCC8-3776-1635-6E61D9A7D43B}"/>
          </ac:spMkLst>
        </pc:spChg>
      </pc:sldChg>
      <pc:sldChg chg="modSp add del mod">
        <pc:chgData name="尾嵜 成真" userId="dd95f81a979e9056" providerId="LiveId" clId="{CDA21BDE-563E-44C9-826A-4ED92E3D6D3A}" dt="2023-01-08T05:56:11.580" v="7016" actId="47"/>
        <pc:sldMkLst>
          <pc:docMk/>
          <pc:sldMk cId="965508378" sldId="404"/>
        </pc:sldMkLst>
        <pc:spChg chg="mod">
          <ac:chgData name="尾嵜 成真" userId="dd95f81a979e9056" providerId="LiveId" clId="{CDA21BDE-563E-44C9-826A-4ED92E3D6D3A}" dt="2023-01-04T15:36:40.121" v="1348"/>
          <ac:spMkLst>
            <pc:docMk/>
            <pc:sldMk cId="965508378" sldId="404"/>
            <ac:spMk id="28" creationId="{B0F217A8-646C-15BA-6733-F4B0F1014565}"/>
          </ac:spMkLst>
        </pc:spChg>
        <pc:spChg chg="mod">
          <ac:chgData name="尾嵜 成真" userId="dd95f81a979e9056" providerId="LiveId" clId="{CDA21BDE-563E-44C9-826A-4ED92E3D6D3A}" dt="2023-01-04T15:30:30.055" v="1313" actId="20577"/>
          <ac:spMkLst>
            <pc:docMk/>
            <pc:sldMk cId="965508378" sldId="404"/>
            <ac:spMk id="29" creationId="{A17934AB-FCC8-3776-1635-6E61D9A7D43B}"/>
          </ac:spMkLst>
        </pc:spChg>
      </pc:sldChg>
      <pc:sldChg chg="addSp delSp modSp add mod">
        <pc:chgData name="尾嵜 成真" userId="dd95f81a979e9056" providerId="LiveId" clId="{CDA21BDE-563E-44C9-826A-4ED92E3D6D3A}" dt="2023-01-06T16:22:02.028" v="3083" actId="947"/>
        <pc:sldMkLst>
          <pc:docMk/>
          <pc:sldMk cId="3735046817" sldId="405"/>
        </pc:sldMkLst>
        <pc:spChg chg="add mod">
          <ac:chgData name="尾嵜 成真" userId="dd95f81a979e9056" providerId="LiveId" clId="{CDA21BDE-563E-44C9-826A-4ED92E3D6D3A}" dt="2023-01-06T16:19:39.362" v="2984" actId="14100"/>
          <ac:spMkLst>
            <pc:docMk/>
            <pc:sldMk cId="3735046817" sldId="405"/>
            <ac:spMk id="2" creationId="{5B270829-1B95-279B-C54F-A5495AF62924}"/>
          </ac:spMkLst>
        </pc:spChg>
        <pc:spChg chg="add mod">
          <ac:chgData name="尾嵜 成真" userId="dd95f81a979e9056" providerId="LiveId" clId="{CDA21BDE-563E-44C9-826A-4ED92E3D6D3A}" dt="2023-01-06T16:19:55.969" v="3009" actId="20577"/>
          <ac:spMkLst>
            <pc:docMk/>
            <pc:sldMk cId="3735046817" sldId="405"/>
            <ac:spMk id="3" creationId="{687BA902-E80A-69A3-085F-7D008D638FDE}"/>
          </ac:spMkLst>
        </pc:spChg>
        <pc:spChg chg="mod">
          <ac:chgData name="尾嵜 成真" userId="dd95f81a979e9056" providerId="LiveId" clId="{CDA21BDE-563E-44C9-826A-4ED92E3D6D3A}" dt="2023-01-06T16:22:02.028" v="3083" actId="947"/>
          <ac:spMkLst>
            <pc:docMk/>
            <pc:sldMk cId="3735046817" sldId="405"/>
            <ac:spMk id="10" creationId="{4C8D8093-D708-E46A-39FD-79BFCCF8875B}"/>
          </ac:spMkLst>
        </pc:spChg>
        <pc:spChg chg="del">
          <ac:chgData name="尾嵜 成真" userId="dd95f81a979e9056" providerId="LiveId" clId="{CDA21BDE-563E-44C9-826A-4ED92E3D6D3A}" dt="2023-01-06T15:55:00.315" v="2793" actId="478"/>
          <ac:spMkLst>
            <pc:docMk/>
            <pc:sldMk cId="3735046817" sldId="405"/>
            <ac:spMk id="15" creationId="{DEC3B5E4-274A-C993-C17C-0CA7C7012A4F}"/>
          </ac:spMkLst>
        </pc:spChg>
        <pc:spChg chg="del">
          <ac:chgData name="尾嵜 成真" userId="dd95f81a979e9056" providerId="LiveId" clId="{CDA21BDE-563E-44C9-826A-4ED92E3D6D3A}" dt="2023-01-06T15:55:00.315" v="2793" actId="478"/>
          <ac:spMkLst>
            <pc:docMk/>
            <pc:sldMk cId="3735046817" sldId="405"/>
            <ac:spMk id="18" creationId="{3AB6F5ED-E908-DE64-E150-B404D6EB3693}"/>
          </ac:spMkLst>
        </pc:spChg>
        <pc:spChg chg="del">
          <ac:chgData name="尾嵜 成真" userId="dd95f81a979e9056" providerId="LiveId" clId="{CDA21BDE-563E-44C9-826A-4ED92E3D6D3A}" dt="2023-01-06T15:55:00.315" v="2793" actId="478"/>
          <ac:spMkLst>
            <pc:docMk/>
            <pc:sldMk cId="3735046817" sldId="405"/>
            <ac:spMk id="25" creationId="{F9BE642C-7639-1304-DB57-7016DCD55BB7}"/>
          </ac:spMkLst>
        </pc:spChg>
        <pc:spChg chg="del">
          <ac:chgData name="尾嵜 成真" userId="dd95f81a979e9056" providerId="LiveId" clId="{CDA21BDE-563E-44C9-826A-4ED92E3D6D3A}" dt="2023-01-06T15:55:00.315" v="2793" actId="478"/>
          <ac:spMkLst>
            <pc:docMk/>
            <pc:sldMk cId="3735046817" sldId="405"/>
            <ac:spMk id="26" creationId="{C3ACD9B5-3158-A77D-5649-565BEF9502BA}"/>
          </ac:spMkLst>
        </pc:spChg>
        <pc:spChg chg="del">
          <ac:chgData name="尾嵜 成真" userId="dd95f81a979e9056" providerId="LiveId" clId="{CDA21BDE-563E-44C9-826A-4ED92E3D6D3A}" dt="2023-01-06T15:55:00.315" v="2793" actId="478"/>
          <ac:spMkLst>
            <pc:docMk/>
            <pc:sldMk cId="3735046817" sldId="405"/>
            <ac:spMk id="27" creationId="{46F68E5E-84BE-8BB3-AB88-491F40EA702B}"/>
          </ac:spMkLst>
        </pc:spChg>
        <pc:spChg chg="mod">
          <ac:chgData name="尾嵜 成真" userId="dd95f81a979e9056" providerId="LiveId" clId="{CDA21BDE-563E-44C9-826A-4ED92E3D6D3A}" dt="2023-01-06T15:49:31.974" v="2791" actId="20577"/>
          <ac:spMkLst>
            <pc:docMk/>
            <pc:sldMk cId="3735046817" sldId="405"/>
            <ac:spMk id="29" creationId="{A17934AB-FCC8-3776-1635-6E61D9A7D43B}"/>
          </ac:spMkLst>
        </pc:spChg>
        <pc:spChg chg="del">
          <ac:chgData name="尾嵜 成真" userId="dd95f81a979e9056" providerId="LiveId" clId="{CDA21BDE-563E-44C9-826A-4ED92E3D6D3A}" dt="2023-01-06T15:55:00.315" v="2793" actId="478"/>
          <ac:spMkLst>
            <pc:docMk/>
            <pc:sldMk cId="3735046817" sldId="405"/>
            <ac:spMk id="31" creationId="{29E73B99-74F3-E133-5B67-1ED0377319DC}"/>
          </ac:spMkLst>
        </pc:spChg>
        <pc:spChg chg="del">
          <ac:chgData name="尾嵜 成真" userId="dd95f81a979e9056" providerId="LiveId" clId="{CDA21BDE-563E-44C9-826A-4ED92E3D6D3A}" dt="2023-01-06T15:55:00.315" v="2793" actId="478"/>
          <ac:spMkLst>
            <pc:docMk/>
            <pc:sldMk cId="3735046817" sldId="405"/>
            <ac:spMk id="32" creationId="{D2C3250E-7320-4392-254A-DCF14C8A61E1}"/>
          </ac:spMkLst>
        </pc:spChg>
        <pc:spChg chg="del">
          <ac:chgData name="尾嵜 成真" userId="dd95f81a979e9056" providerId="LiveId" clId="{CDA21BDE-563E-44C9-826A-4ED92E3D6D3A}" dt="2023-01-06T15:55:00.315" v="2793" actId="478"/>
          <ac:spMkLst>
            <pc:docMk/>
            <pc:sldMk cId="3735046817" sldId="405"/>
            <ac:spMk id="33" creationId="{365968AE-10FD-5841-FCE2-3A7D3DD0AA12}"/>
          </ac:spMkLst>
        </pc:spChg>
        <pc:spChg chg="del">
          <ac:chgData name="尾嵜 成真" userId="dd95f81a979e9056" providerId="LiveId" clId="{CDA21BDE-563E-44C9-826A-4ED92E3D6D3A}" dt="2023-01-06T15:55:00.315" v="2793" actId="478"/>
          <ac:spMkLst>
            <pc:docMk/>
            <pc:sldMk cId="3735046817" sldId="405"/>
            <ac:spMk id="35" creationId="{98B349DC-1F46-B5D4-ECBB-615EF45330F3}"/>
          </ac:spMkLst>
        </pc:spChg>
        <pc:picChg chg="del">
          <ac:chgData name="尾嵜 成真" userId="dd95f81a979e9056" providerId="LiveId" clId="{CDA21BDE-563E-44C9-826A-4ED92E3D6D3A}" dt="2023-01-06T15:55:00.315" v="2793" actId="478"/>
          <ac:picMkLst>
            <pc:docMk/>
            <pc:sldMk cId="3735046817" sldId="405"/>
            <ac:picMk id="16" creationId="{E2C0FBF3-DF93-1DBE-CCD2-70BA769CF362}"/>
          </ac:picMkLst>
        </pc:picChg>
        <pc:picChg chg="del">
          <ac:chgData name="尾嵜 成真" userId="dd95f81a979e9056" providerId="LiveId" clId="{CDA21BDE-563E-44C9-826A-4ED92E3D6D3A}" dt="2023-01-06T15:55:00.315" v="2793" actId="478"/>
          <ac:picMkLst>
            <pc:docMk/>
            <pc:sldMk cId="3735046817" sldId="405"/>
            <ac:picMk id="17" creationId="{705495D6-8C6B-E871-1A96-DA1CD74AEBF5}"/>
          </ac:picMkLst>
        </pc:picChg>
        <pc:picChg chg="del">
          <ac:chgData name="尾嵜 成真" userId="dd95f81a979e9056" providerId="LiveId" clId="{CDA21BDE-563E-44C9-826A-4ED92E3D6D3A}" dt="2023-01-06T15:55:00.315" v="2793" actId="478"/>
          <ac:picMkLst>
            <pc:docMk/>
            <pc:sldMk cId="3735046817" sldId="405"/>
            <ac:picMk id="21" creationId="{7A83F2A4-5DD3-D555-4E4B-CEBF3BFA6847}"/>
          </ac:picMkLst>
        </pc:picChg>
        <pc:picChg chg="del">
          <ac:chgData name="尾嵜 成真" userId="dd95f81a979e9056" providerId="LiveId" clId="{CDA21BDE-563E-44C9-826A-4ED92E3D6D3A}" dt="2023-01-06T15:55:00.315" v="2793" actId="478"/>
          <ac:picMkLst>
            <pc:docMk/>
            <pc:sldMk cId="3735046817" sldId="405"/>
            <ac:picMk id="34" creationId="{20D193DA-1BEC-9A63-C970-27CAB285ABDD}"/>
          </ac:picMkLst>
        </pc:picChg>
      </pc:sldChg>
      <pc:sldChg chg="addSp modSp add mod">
        <pc:chgData name="尾嵜 成真" userId="dd95f81a979e9056" providerId="LiveId" clId="{CDA21BDE-563E-44C9-826A-4ED92E3D6D3A}" dt="2023-01-07T07:11:52.182" v="3898" actId="20577"/>
        <pc:sldMkLst>
          <pc:docMk/>
          <pc:sldMk cId="1362757188" sldId="406"/>
        </pc:sldMkLst>
        <pc:spChg chg="add mod">
          <ac:chgData name="尾嵜 成真" userId="dd95f81a979e9056" providerId="LiveId" clId="{CDA21BDE-563E-44C9-826A-4ED92E3D6D3A}" dt="2023-01-07T06:48:32.097" v="3404" actId="20577"/>
          <ac:spMkLst>
            <pc:docMk/>
            <pc:sldMk cId="1362757188" sldId="406"/>
            <ac:spMk id="3" creationId="{E2142266-E189-EFD5-B67D-0A0D866FAB50}"/>
          </ac:spMkLst>
        </pc:spChg>
        <pc:spChg chg="add mod">
          <ac:chgData name="尾嵜 成真" userId="dd95f81a979e9056" providerId="LiveId" clId="{CDA21BDE-563E-44C9-826A-4ED92E3D6D3A}" dt="2023-01-07T07:09:54.790" v="3896" actId="1076"/>
          <ac:spMkLst>
            <pc:docMk/>
            <pc:sldMk cId="1362757188" sldId="406"/>
            <ac:spMk id="5" creationId="{F6CF39B1-389C-87AC-931A-5773BE5FFBA6}"/>
          </ac:spMkLst>
        </pc:spChg>
        <pc:spChg chg="mod">
          <ac:chgData name="尾嵜 成真" userId="dd95f81a979e9056" providerId="LiveId" clId="{CDA21BDE-563E-44C9-826A-4ED92E3D6D3A}" dt="2023-01-07T07:11:52.182" v="3898" actId="20577"/>
          <ac:spMkLst>
            <pc:docMk/>
            <pc:sldMk cId="1362757188" sldId="406"/>
            <ac:spMk id="10" creationId="{4C8D8093-D708-E46A-39FD-79BFCCF8875B}"/>
          </ac:spMkLst>
        </pc:spChg>
        <pc:spChg chg="mod">
          <ac:chgData name="尾嵜 成真" userId="dd95f81a979e9056" providerId="LiveId" clId="{CDA21BDE-563E-44C9-826A-4ED92E3D6D3A}" dt="2023-01-07T07:07:58.815" v="3851" actId="313"/>
          <ac:spMkLst>
            <pc:docMk/>
            <pc:sldMk cId="1362757188" sldId="406"/>
            <ac:spMk id="28" creationId="{B0F217A8-646C-15BA-6733-F4B0F1014565}"/>
          </ac:spMkLst>
        </pc:spChg>
        <pc:spChg chg="mod">
          <ac:chgData name="尾嵜 成真" userId="dd95f81a979e9056" providerId="LiveId" clId="{CDA21BDE-563E-44C9-826A-4ED92E3D6D3A}" dt="2023-01-06T16:04:37.683" v="2853" actId="20577"/>
          <ac:spMkLst>
            <pc:docMk/>
            <pc:sldMk cId="1362757188" sldId="406"/>
            <ac:spMk id="29" creationId="{A17934AB-FCC8-3776-1635-6E61D9A7D43B}"/>
          </ac:spMkLst>
        </pc:spChg>
        <pc:picChg chg="add mod">
          <ac:chgData name="尾嵜 成真" userId="dd95f81a979e9056" providerId="LiveId" clId="{CDA21BDE-563E-44C9-826A-4ED92E3D6D3A}" dt="2023-01-07T06:48:21.836" v="3390" actId="1076"/>
          <ac:picMkLst>
            <pc:docMk/>
            <pc:sldMk cId="1362757188" sldId="406"/>
            <ac:picMk id="2" creationId="{147811DE-CCFD-CACA-2161-0AB526E6B824}"/>
          </ac:picMkLst>
        </pc:picChg>
        <pc:picChg chg="add mod">
          <ac:chgData name="尾嵜 成真" userId="dd95f81a979e9056" providerId="LiveId" clId="{CDA21BDE-563E-44C9-826A-4ED92E3D6D3A}" dt="2023-01-07T07:09:54.790" v="3896" actId="1076"/>
          <ac:picMkLst>
            <pc:docMk/>
            <pc:sldMk cId="1362757188" sldId="406"/>
            <ac:picMk id="4" creationId="{3F300939-3739-A21B-256F-C7555733B00D}"/>
          </ac:picMkLst>
        </pc:picChg>
      </pc:sldChg>
      <pc:sldChg chg="add del">
        <pc:chgData name="尾嵜 成真" userId="dd95f81a979e9056" providerId="LiveId" clId="{CDA21BDE-563E-44C9-826A-4ED92E3D6D3A}" dt="2023-01-07T06:28:40.896" v="3105" actId="47"/>
        <pc:sldMkLst>
          <pc:docMk/>
          <pc:sldMk cId="367569215" sldId="407"/>
        </pc:sldMkLst>
      </pc:sldChg>
      <pc:sldChg chg="addSp delSp modSp add mod">
        <pc:chgData name="尾嵜 成真" userId="dd95f81a979e9056" providerId="LiveId" clId="{CDA21BDE-563E-44C9-826A-4ED92E3D6D3A}" dt="2023-01-08T07:43:10.344" v="9067" actId="947"/>
        <pc:sldMkLst>
          <pc:docMk/>
          <pc:sldMk cId="1137511312" sldId="407"/>
        </pc:sldMkLst>
        <pc:spChg chg="add mod">
          <ac:chgData name="尾嵜 成真" userId="dd95f81a979e9056" providerId="LiveId" clId="{CDA21BDE-563E-44C9-826A-4ED92E3D6D3A}" dt="2023-01-08T07:42:09.766" v="9059" actId="14100"/>
          <ac:spMkLst>
            <pc:docMk/>
            <pc:sldMk cId="1137511312" sldId="407"/>
            <ac:spMk id="2" creationId="{52155BEC-AC19-EB5E-415D-A6A47EC7FCF2}"/>
          </ac:spMkLst>
        </pc:spChg>
        <pc:spChg chg="del">
          <ac:chgData name="尾嵜 成真" userId="dd95f81a979e9056" providerId="LiveId" clId="{CDA21BDE-563E-44C9-826A-4ED92E3D6D3A}" dt="2023-01-08T07:21:46.146" v="8769" actId="478"/>
          <ac:spMkLst>
            <pc:docMk/>
            <pc:sldMk cId="1137511312" sldId="407"/>
            <ac:spMk id="5" creationId="{70260686-8B7E-DF5A-6E75-301B0992F6A8}"/>
          </ac:spMkLst>
        </pc:spChg>
        <pc:spChg chg="del">
          <ac:chgData name="尾嵜 成真" userId="dd95f81a979e9056" providerId="LiveId" clId="{CDA21BDE-563E-44C9-826A-4ED92E3D6D3A}" dt="2023-01-08T07:21:46.146" v="8769" actId="478"/>
          <ac:spMkLst>
            <pc:docMk/>
            <pc:sldMk cId="1137511312" sldId="407"/>
            <ac:spMk id="6" creationId="{4A82FFB9-9FED-53F9-A2A2-FC325D82FC40}"/>
          </ac:spMkLst>
        </pc:spChg>
        <pc:spChg chg="add del mod">
          <ac:chgData name="尾嵜 成真" userId="dd95f81a979e9056" providerId="LiveId" clId="{CDA21BDE-563E-44C9-826A-4ED92E3D6D3A}" dt="2023-01-08T07:41:28.048" v="9050" actId="478"/>
          <ac:spMkLst>
            <pc:docMk/>
            <pc:sldMk cId="1137511312" sldId="407"/>
            <ac:spMk id="7" creationId="{DCAF0AAA-DCE1-C1EB-6901-4AD46A21239D}"/>
          </ac:spMkLst>
        </pc:spChg>
        <pc:spChg chg="add mod">
          <ac:chgData name="尾嵜 成真" userId="dd95f81a979e9056" providerId="LiveId" clId="{CDA21BDE-563E-44C9-826A-4ED92E3D6D3A}" dt="2023-01-08T07:43:10.344" v="9067" actId="947"/>
          <ac:spMkLst>
            <pc:docMk/>
            <pc:sldMk cId="1137511312" sldId="407"/>
            <ac:spMk id="8" creationId="{17619CC4-44AC-4603-C466-1848DEA4041F}"/>
          </ac:spMkLst>
        </pc:spChg>
        <pc:spChg chg="del mod">
          <ac:chgData name="尾嵜 成真" userId="dd95f81a979e9056" providerId="LiveId" clId="{CDA21BDE-563E-44C9-826A-4ED92E3D6D3A}" dt="2023-01-08T07:41:25.630" v="9049" actId="21"/>
          <ac:spMkLst>
            <pc:docMk/>
            <pc:sldMk cId="1137511312" sldId="407"/>
            <ac:spMk id="10" creationId="{4C8D8093-D708-E46A-39FD-79BFCCF8875B}"/>
          </ac:spMkLst>
        </pc:spChg>
        <pc:spChg chg="mod">
          <ac:chgData name="尾嵜 成真" userId="dd95f81a979e9056" providerId="LiveId" clId="{CDA21BDE-563E-44C9-826A-4ED92E3D6D3A}" dt="2023-01-07T10:35:12.956" v="6444" actId="20577"/>
          <ac:spMkLst>
            <pc:docMk/>
            <pc:sldMk cId="1137511312" sldId="407"/>
            <ac:spMk id="29" creationId="{A17934AB-FCC8-3776-1635-6E61D9A7D43B}"/>
          </ac:spMkLst>
        </pc:spChg>
        <pc:picChg chg="del">
          <ac:chgData name="尾嵜 成真" userId="dd95f81a979e9056" providerId="LiveId" clId="{CDA21BDE-563E-44C9-826A-4ED92E3D6D3A}" dt="2023-01-08T07:21:46.146" v="8769" actId="478"/>
          <ac:picMkLst>
            <pc:docMk/>
            <pc:sldMk cId="1137511312" sldId="407"/>
            <ac:picMk id="3" creationId="{21152B24-6D84-6FB1-91FF-9C816BE6D5C5}"/>
          </ac:picMkLst>
        </pc:picChg>
      </pc:sldChg>
      <pc:sldChg chg="addSp modSp add mod">
        <pc:chgData name="尾嵜 成真" userId="dd95f81a979e9056" providerId="LiveId" clId="{CDA21BDE-563E-44C9-826A-4ED92E3D6D3A}" dt="2023-01-08T06:27:17.076" v="7531" actId="1076"/>
        <pc:sldMkLst>
          <pc:docMk/>
          <pc:sldMk cId="1924153991" sldId="408"/>
        </pc:sldMkLst>
        <pc:spChg chg="mod">
          <ac:chgData name="尾嵜 成真" userId="dd95f81a979e9056" providerId="LiveId" clId="{CDA21BDE-563E-44C9-826A-4ED92E3D6D3A}" dt="2023-01-08T06:26:59.710" v="7528" actId="113"/>
          <ac:spMkLst>
            <pc:docMk/>
            <pc:sldMk cId="1924153991" sldId="408"/>
            <ac:spMk id="10" creationId="{4C8D8093-D708-E46A-39FD-79BFCCF8875B}"/>
          </ac:spMkLst>
        </pc:spChg>
        <pc:picChg chg="add mod">
          <ac:chgData name="尾嵜 成真" userId="dd95f81a979e9056" providerId="LiveId" clId="{CDA21BDE-563E-44C9-826A-4ED92E3D6D3A}" dt="2023-01-08T06:27:17.076" v="7531" actId="1076"/>
          <ac:picMkLst>
            <pc:docMk/>
            <pc:sldMk cId="1924153991" sldId="408"/>
            <ac:picMk id="3" creationId="{67360E82-536F-F807-C1B3-1B6FCD052DCB}"/>
          </ac:picMkLst>
        </pc:picChg>
      </pc:sldChg>
      <pc:sldChg chg="add del">
        <pc:chgData name="尾嵜 成真" userId="dd95f81a979e9056" providerId="LiveId" clId="{CDA21BDE-563E-44C9-826A-4ED92E3D6D3A}" dt="2023-01-07T10:35:14.883" v="6445" actId="47"/>
        <pc:sldMkLst>
          <pc:docMk/>
          <pc:sldMk cId="2681092000" sldId="408"/>
        </pc:sldMkLst>
      </pc:sldChg>
      <pc:sldChg chg="addSp delSp modSp add mod">
        <pc:chgData name="尾嵜 成真" userId="dd95f81a979e9056" providerId="LiveId" clId="{CDA21BDE-563E-44C9-826A-4ED92E3D6D3A}" dt="2023-01-08T08:01:32.887" v="9468" actId="113"/>
        <pc:sldMkLst>
          <pc:docMk/>
          <pc:sldMk cId="3356467864" sldId="409"/>
        </pc:sldMkLst>
        <pc:spChg chg="del">
          <ac:chgData name="尾嵜 成真" userId="dd95f81a979e9056" providerId="LiveId" clId="{CDA21BDE-563E-44C9-826A-4ED92E3D6D3A}" dt="2023-01-08T07:54:43.176" v="9447" actId="478"/>
          <ac:spMkLst>
            <pc:docMk/>
            <pc:sldMk cId="3356467864" sldId="409"/>
            <ac:spMk id="5" creationId="{70260686-8B7E-DF5A-6E75-301B0992F6A8}"/>
          </ac:spMkLst>
        </pc:spChg>
        <pc:spChg chg="del">
          <ac:chgData name="尾嵜 成真" userId="dd95f81a979e9056" providerId="LiveId" clId="{CDA21BDE-563E-44C9-826A-4ED92E3D6D3A}" dt="2023-01-08T07:54:43.176" v="9447" actId="478"/>
          <ac:spMkLst>
            <pc:docMk/>
            <pc:sldMk cId="3356467864" sldId="409"/>
            <ac:spMk id="6" creationId="{4A82FFB9-9FED-53F9-A2A2-FC325D82FC40}"/>
          </ac:spMkLst>
        </pc:spChg>
        <pc:spChg chg="mod">
          <ac:chgData name="尾嵜 成真" userId="dd95f81a979e9056" providerId="LiveId" clId="{CDA21BDE-563E-44C9-826A-4ED92E3D6D3A}" dt="2023-01-08T08:01:32.887" v="9468" actId="113"/>
          <ac:spMkLst>
            <pc:docMk/>
            <pc:sldMk cId="3356467864" sldId="409"/>
            <ac:spMk id="10" creationId="{4C8D8093-D708-E46A-39FD-79BFCCF8875B}"/>
          </ac:spMkLst>
        </pc:spChg>
        <pc:spChg chg="mod">
          <ac:chgData name="尾嵜 成真" userId="dd95f81a979e9056" providerId="LiveId" clId="{CDA21BDE-563E-44C9-826A-4ED92E3D6D3A}" dt="2023-01-08T05:56:32.307" v="7025" actId="20577"/>
          <ac:spMkLst>
            <pc:docMk/>
            <pc:sldMk cId="3356467864" sldId="409"/>
            <ac:spMk id="29" creationId="{A17934AB-FCC8-3776-1635-6E61D9A7D43B}"/>
          </ac:spMkLst>
        </pc:spChg>
        <pc:picChg chg="del">
          <ac:chgData name="尾嵜 成真" userId="dd95f81a979e9056" providerId="LiveId" clId="{CDA21BDE-563E-44C9-826A-4ED92E3D6D3A}" dt="2023-01-08T07:54:43.176" v="9447" actId="478"/>
          <ac:picMkLst>
            <pc:docMk/>
            <pc:sldMk cId="3356467864" sldId="409"/>
            <ac:picMk id="3" creationId="{21152B24-6D84-6FB1-91FF-9C816BE6D5C5}"/>
          </ac:picMkLst>
        </pc:picChg>
        <pc:picChg chg="add mod">
          <ac:chgData name="尾嵜 成真" userId="dd95f81a979e9056" providerId="LiveId" clId="{CDA21BDE-563E-44C9-826A-4ED92E3D6D3A}" dt="2023-01-08T08:00:35.300" v="9450" actId="1076"/>
          <ac:picMkLst>
            <pc:docMk/>
            <pc:sldMk cId="3356467864" sldId="409"/>
            <ac:picMk id="4" creationId="{D8B375CB-542C-FFA9-885F-C27289A3D516}"/>
          </ac:picMkLst>
        </pc:picChg>
      </pc:sldChg>
    </pc:docChg>
  </pc:docChgLst>
  <pc:docChgLst>
    <pc:chgData name="尾嵜 成真" userId="dd95f81a979e9056" providerId="LiveId" clId="{40B48392-F97D-41B7-BE8A-0DF3981E1B94}"/>
    <pc:docChg chg="undo custSel addSld delSld modSld">
      <pc:chgData name="尾嵜 成真" userId="dd95f81a979e9056" providerId="LiveId" clId="{40B48392-F97D-41B7-BE8A-0DF3981E1B94}" dt="2022-12-03T13:08:51.254" v="150" actId="1076"/>
      <pc:docMkLst>
        <pc:docMk/>
      </pc:docMkLst>
      <pc:sldChg chg="modSp mod">
        <pc:chgData name="尾嵜 成真" userId="dd95f81a979e9056" providerId="LiveId" clId="{40B48392-F97D-41B7-BE8A-0DF3981E1B94}" dt="2022-12-03T12:49:00.589" v="3" actId="207"/>
        <pc:sldMkLst>
          <pc:docMk/>
          <pc:sldMk cId="0" sldId="259"/>
        </pc:sldMkLst>
        <pc:spChg chg="mod">
          <ac:chgData name="尾嵜 成真" userId="dd95f81a979e9056" providerId="LiveId" clId="{40B48392-F97D-41B7-BE8A-0DF3981E1B94}" dt="2022-12-03T12:49:00.589" v="3" actId="207"/>
          <ac:spMkLst>
            <pc:docMk/>
            <pc:sldMk cId="0" sldId="259"/>
            <ac:spMk id="7" creationId="{868586D0-495E-0042-21C8-6D9C53F32F5A}"/>
          </ac:spMkLst>
        </pc:spChg>
        <pc:spChg chg="mod">
          <ac:chgData name="尾嵜 成真" userId="dd95f81a979e9056" providerId="LiveId" clId="{40B48392-F97D-41B7-BE8A-0DF3981E1B94}" dt="2022-12-03T12:49:00.589" v="3" actId="207"/>
          <ac:spMkLst>
            <pc:docMk/>
            <pc:sldMk cId="0" sldId="259"/>
            <ac:spMk id="8" creationId="{1ACDCEDB-3A9A-B841-DD5E-AF772017E75B}"/>
          </ac:spMkLst>
        </pc:spChg>
        <pc:spChg chg="mod">
          <ac:chgData name="尾嵜 成真" userId="dd95f81a979e9056" providerId="LiveId" clId="{40B48392-F97D-41B7-BE8A-0DF3981E1B94}" dt="2022-12-03T12:49:00.589" v="3" actId="207"/>
          <ac:spMkLst>
            <pc:docMk/>
            <pc:sldMk cId="0" sldId="259"/>
            <ac:spMk id="10" creationId="{A69571F4-BBF9-1D5E-AB90-6345D5ACAD32}"/>
          </ac:spMkLst>
        </pc:spChg>
        <pc:spChg chg="mod">
          <ac:chgData name="尾嵜 成真" userId="dd95f81a979e9056" providerId="LiveId" clId="{40B48392-F97D-41B7-BE8A-0DF3981E1B94}" dt="2022-12-03T12:49:00.589" v="3" actId="207"/>
          <ac:spMkLst>
            <pc:docMk/>
            <pc:sldMk cId="0" sldId="259"/>
            <ac:spMk id="12" creationId="{447B83FD-7886-15F1-19BE-29E3263FE945}"/>
          </ac:spMkLst>
        </pc:spChg>
        <pc:spChg chg="mod">
          <ac:chgData name="尾嵜 成真" userId="dd95f81a979e9056" providerId="LiveId" clId="{40B48392-F97D-41B7-BE8A-0DF3981E1B94}" dt="2022-12-03T12:49:00.589" v="3" actId="207"/>
          <ac:spMkLst>
            <pc:docMk/>
            <pc:sldMk cId="0" sldId="259"/>
            <ac:spMk id="16" creationId="{6494AC06-B42F-33DA-6522-B8FB9C5EDEED}"/>
          </ac:spMkLst>
        </pc:spChg>
      </pc:sldChg>
      <pc:sldChg chg="addSp delSp modSp mod">
        <pc:chgData name="尾嵜 成真" userId="dd95f81a979e9056" providerId="LiveId" clId="{40B48392-F97D-41B7-BE8A-0DF3981E1B94}" dt="2022-12-03T13:03:26.710" v="123" actId="947"/>
        <pc:sldMkLst>
          <pc:docMk/>
          <pc:sldMk cId="0" sldId="296"/>
        </pc:sldMkLst>
        <pc:spChg chg="add del mod">
          <ac:chgData name="尾嵜 成真" userId="dd95f81a979e9056" providerId="LiveId" clId="{40B48392-F97D-41B7-BE8A-0DF3981E1B94}" dt="2022-12-03T12:49:48.268" v="15" actId="478"/>
          <ac:spMkLst>
            <pc:docMk/>
            <pc:sldMk cId="0" sldId="296"/>
            <ac:spMk id="3" creationId="{114422B7-62BF-533F-7ACD-0C77AD9D4C5C}"/>
          </ac:spMkLst>
        </pc:spChg>
        <pc:spChg chg="add mod">
          <ac:chgData name="尾嵜 成真" userId="dd95f81a979e9056" providerId="LiveId" clId="{40B48392-F97D-41B7-BE8A-0DF3981E1B94}" dt="2022-12-03T13:03:26.710" v="123" actId="947"/>
          <ac:spMkLst>
            <pc:docMk/>
            <pc:sldMk cId="0" sldId="296"/>
            <ac:spMk id="4" creationId="{F4F57D5B-5258-C942-9420-57293D3774D4}"/>
          </ac:spMkLst>
        </pc:spChg>
        <pc:spChg chg="add mod">
          <ac:chgData name="尾嵜 成真" userId="dd95f81a979e9056" providerId="LiveId" clId="{40B48392-F97D-41B7-BE8A-0DF3981E1B94}" dt="2022-12-03T12:50:12.614" v="19" actId="2711"/>
          <ac:spMkLst>
            <pc:docMk/>
            <pc:sldMk cId="0" sldId="296"/>
            <ac:spMk id="5" creationId="{165FC0E4-C01D-7BA8-BF87-4D03D1E0D594}"/>
          </ac:spMkLst>
        </pc:spChg>
        <pc:spChg chg="add mod">
          <ac:chgData name="尾嵜 成真" userId="dd95f81a979e9056" providerId="LiveId" clId="{40B48392-F97D-41B7-BE8A-0DF3981E1B94}" dt="2022-12-03T12:50:54.989" v="21" actId="255"/>
          <ac:spMkLst>
            <pc:docMk/>
            <pc:sldMk cId="0" sldId="296"/>
            <ac:spMk id="6" creationId="{328E8C32-9164-2876-C63D-59A5D487A4F5}"/>
          </ac:spMkLst>
        </pc:spChg>
        <pc:spChg chg="add mod">
          <ac:chgData name="尾嵜 成真" userId="dd95f81a979e9056" providerId="LiveId" clId="{40B48392-F97D-41B7-BE8A-0DF3981E1B94}" dt="2022-12-03T12:50:12.614" v="19" actId="2711"/>
          <ac:spMkLst>
            <pc:docMk/>
            <pc:sldMk cId="0" sldId="296"/>
            <ac:spMk id="7" creationId="{89EF2D32-2D44-CD70-168E-754E1A367DED}"/>
          </ac:spMkLst>
        </pc:spChg>
        <pc:spChg chg="del">
          <ac:chgData name="尾嵜 成真" userId="dd95f81a979e9056" providerId="LiveId" clId="{40B48392-F97D-41B7-BE8A-0DF3981E1B94}" dt="2022-12-03T12:49:45.782" v="14" actId="478"/>
          <ac:spMkLst>
            <pc:docMk/>
            <pc:sldMk cId="0" sldId="296"/>
            <ac:spMk id="8" creationId="{E68EC498-B1F1-C5F1-2FD1-507AA0041E69}"/>
          </ac:spMkLst>
        </pc:spChg>
        <pc:spChg chg="del">
          <ac:chgData name="尾嵜 成真" userId="dd95f81a979e9056" providerId="LiveId" clId="{40B48392-F97D-41B7-BE8A-0DF3981E1B94}" dt="2022-12-03T12:49:45.782" v="14" actId="478"/>
          <ac:spMkLst>
            <pc:docMk/>
            <pc:sldMk cId="0" sldId="296"/>
            <ac:spMk id="9" creationId="{C4BF334A-C730-DA40-D621-9AECF639C3AD}"/>
          </ac:spMkLst>
        </pc:spChg>
        <pc:spChg chg="del">
          <ac:chgData name="尾嵜 成真" userId="dd95f81a979e9056" providerId="LiveId" clId="{40B48392-F97D-41B7-BE8A-0DF3981E1B94}" dt="2022-12-03T12:49:45.782" v="14" actId="478"/>
          <ac:spMkLst>
            <pc:docMk/>
            <pc:sldMk cId="0" sldId="296"/>
            <ac:spMk id="10" creationId="{A7FFE026-5E7E-D16A-CC4C-022CECCE3975}"/>
          </ac:spMkLst>
        </pc:spChg>
        <pc:spChg chg="del">
          <ac:chgData name="尾嵜 成真" userId="dd95f81a979e9056" providerId="LiveId" clId="{40B48392-F97D-41B7-BE8A-0DF3981E1B94}" dt="2022-12-03T12:49:45.782" v="14" actId="478"/>
          <ac:spMkLst>
            <pc:docMk/>
            <pc:sldMk cId="0" sldId="296"/>
            <ac:spMk id="11" creationId="{9C4ACA2C-243E-64EC-3863-B06F6CC60B53}"/>
          </ac:spMkLst>
        </pc:spChg>
        <pc:spChg chg="del">
          <ac:chgData name="尾嵜 成真" userId="dd95f81a979e9056" providerId="LiveId" clId="{40B48392-F97D-41B7-BE8A-0DF3981E1B94}" dt="2022-12-03T12:49:45.782" v="14" actId="478"/>
          <ac:spMkLst>
            <pc:docMk/>
            <pc:sldMk cId="0" sldId="296"/>
            <ac:spMk id="12" creationId="{9B3D42A4-6B41-E50E-97D0-D1201A09C07E}"/>
          </ac:spMkLst>
        </pc:spChg>
        <pc:spChg chg="del">
          <ac:chgData name="尾嵜 成真" userId="dd95f81a979e9056" providerId="LiveId" clId="{40B48392-F97D-41B7-BE8A-0DF3981E1B94}" dt="2022-12-03T12:49:45.782" v="14" actId="478"/>
          <ac:spMkLst>
            <pc:docMk/>
            <pc:sldMk cId="0" sldId="296"/>
            <ac:spMk id="13" creationId="{09CB93E6-2ACE-D900-6015-7B6659FB85A7}"/>
          </ac:spMkLst>
        </pc:spChg>
        <pc:spChg chg="add mod">
          <ac:chgData name="尾嵜 成真" userId="dd95f81a979e9056" providerId="LiveId" clId="{40B48392-F97D-41B7-BE8A-0DF3981E1B94}" dt="2022-12-03T12:53:11.916" v="51" actId="1076"/>
          <ac:spMkLst>
            <pc:docMk/>
            <pc:sldMk cId="0" sldId="296"/>
            <ac:spMk id="14" creationId="{624F3213-F169-EF8A-1EA0-D61D97224CE5}"/>
          </ac:spMkLst>
        </pc:spChg>
        <pc:spChg chg="add del">
          <ac:chgData name="尾嵜 成真" userId="dd95f81a979e9056" providerId="LiveId" clId="{40B48392-F97D-41B7-BE8A-0DF3981E1B94}" dt="2022-12-03T12:51:56.998" v="38" actId="22"/>
          <ac:spMkLst>
            <pc:docMk/>
            <pc:sldMk cId="0" sldId="296"/>
            <ac:spMk id="16" creationId="{E3525017-0E7A-C5B1-38AD-1AB4C1DEFA75}"/>
          </ac:spMkLst>
        </pc:spChg>
      </pc:sldChg>
      <pc:sldChg chg="modSp add del mod">
        <pc:chgData name="尾嵜 成真" userId="dd95f81a979e9056" providerId="LiveId" clId="{40B48392-F97D-41B7-BE8A-0DF3981E1B94}" dt="2022-12-03T12:51:01.606" v="22" actId="47"/>
        <pc:sldMkLst>
          <pc:docMk/>
          <pc:sldMk cId="3333458022" sldId="298"/>
        </pc:sldMkLst>
        <pc:spChg chg="mod">
          <ac:chgData name="尾嵜 成真" userId="dd95f81a979e9056" providerId="LiveId" clId="{40B48392-F97D-41B7-BE8A-0DF3981E1B94}" dt="2022-12-03T12:50:45.968" v="20" actId="255"/>
          <ac:spMkLst>
            <pc:docMk/>
            <pc:sldMk cId="3333458022" sldId="298"/>
            <ac:spMk id="8" creationId="{E68EC498-B1F1-C5F1-2FD1-507AA0041E69}"/>
          </ac:spMkLst>
        </pc:spChg>
      </pc:sldChg>
      <pc:sldChg chg="addSp delSp modSp add mod">
        <pc:chgData name="尾嵜 成真" userId="dd95f81a979e9056" providerId="LiveId" clId="{40B48392-F97D-41B7-BE8A-0DF3981E1B94}" dt="2022-12-03T13:07:45.481" v="144" actId="1076"/>
        <pc:sldMkLst>
          <pc:docMk/>
          <pc:sldMk cId="3896172835" sldId="298"/>
        </pc:sldMkLst>
        <pc:spChg chg="add del mod">
          <ac:chgData name="尾嵜 成真" userId="dd95f81a979e9056" providerId="LiveId" clId="{40B48392-F97D-41B7-BE8A-0DF3981E1B94}" dt="2022-12-03T12:52:13.999" v="41" actId="478"/>
          <ac:spMkLst>
            <pc:docMk/>
            <pc:sldMk cId="3896172835" sldId="298"/>
            <ac:spMk id="3" creationId="{D9D6C5B6-6FA5-015B-C7DE-685ABBDF7D8A}"/>
          </ac:spMkLst>
        </pc:spChg>
        <pc:spChg chg="del">
          <ac:chgData name="尾嵜 成真" userId="dd95f81a979e9056" providerId="LiveId" clId="{40B48392-F97D-41B7-BE8A-0DF3981E1B94}" dt="2022-12-03T12:52:10.099" v="40" actId="478"/>
          <ac:spMkLst>
            <pc:docMk/>
            <pc:sldMk cId="3896172835" sldId="298"/>
            <ac:spMk id="4" creationId="{F4F57D5B-5258-C942-9420-57293D3774D4}"/>
          </ac:spMkLst>
        </pc:spChg>
        <pc:spChg chg="del">
          <ac:chgData name="尾嵜 成真" userId="dd95f81a979e9056" providerId="LiveId" clId="{40B48392-F97D-41B7-BE8A-0DF3981E1B94}" dt="2022-12-03T12:52:10.099" v="40" actId="478"/>
          <ac:spMkLst>
            <pc:docMk/>
            <pc:sldMk cId="3896172835" sldId="298"/>
            <ac:spMk id="5" creationId="{165FC0E4-C01D-7BA8-BF87-4D03D1E0D594}"/>
          </ac:spMkLst>
        </pc:spChg>
        <pc:spChg chg="del">
          <ac:chgData name="尾嵜 成真" userId="dd95f81a979e9056" providerId="LiveId" clId="{40B48392-F97D-41B7-BE8A-0DF3981E1B94}" dt="2022-12-03T12:52:10.099" v="40" actId="478"/>
          <ac:spMkLst>
            <pc:docMk/>
            <pc:sldMk cId="3896172835" sldId="298"/>
            <ac:spMk id="6" creationId="{328E8C32-9164-2876-C63D-59A5D487A4F5}"/>
          </ac:spMkLst>
        </pc:spChg>
        <pc:spChg chg="del">
          <ac:chgData name="尾嵜 成真" userId="dd95f81a979e9056" providerId="LiveId" clId="{40B48392-F97D-41B7-BE8A-0DF3981E1B94}" dt="2022-12-03T12:52:10.099" v="40" actId="478"/>
          <ac:spMkLst>
            <pc:docMk/>
            <pc:sldMk cId="3896172835" sldId="298"/>
            <ac:spMk id="7" creationId="{89EF2D32-2D44-CD70-168E-754E1A367DED}"/>
          </ac:spMkLst>
        </pc:spChg>
        <pc:spChg chg="add del mod">
          <ac:chgData name="尾嵜 成真" userId="dd95f81a979e9056" providerId="LiveId" clId="{40B48392-F97D-41B7-BE8A-0DF3981E1B94}" dt="2022-12-03T12:52:15.561" v="42" actId="478"/>
          <ac:spMkLst>
            <pc:docMk/>
            <pc:sldMk cId="3896172835" sldId="298"/>
            <ac:spMk id="9" creationId="{529E2D91-28AB-58EF-96A6-0AFF2436DB80}"/>
          </ac:spMkLst>
        </pc:spChg>
        <pc:spChg chg="add mod">
          <ac:chgData name="尾嵜 成真" userId="dd95f81a979e9056" providerId="LiveId" clId="{40B48392-F97D-41B7-BE8A-0DF3981E1B94}" dt="2022-12-03T13:04:40.673" v="130" actId="947"/>
          <ac:spMkLst>
            <pc:docMk/>
            <pc:sldMk cId="3896172835" sldId="298"/>
            <ac:spMk id="10" creationId="{4C8D8093-D708-E46A-39FD-79BFCCF8875B}"/>
          </ac:spMkLst>
        </pc:spChg>
        <pc:spChg chg="add mod">
          <ac:chgData name="尾嵜 成真" userId="dd95f81a979e9056" providerId="LiveId" clId="{40B48392-F97D-41B7-BE8A-0DF3981E1B94}" dt="2022-12-03T12:52:24.957" v="44" actId="2711"/>
          <ac:spMkLst>
            <pc:docMk/>
            <pc:sldMk cId="3896172835" sldId="298"/>
            <ac:spMk id="11" creationId="{8F4012D2-E45B-57FF-3B8C-E8092847CB68}"/>
          </ac:spMkLst>
        </pc:spChg>
        <pc:spChg chg="add mod">
          <ac:chgData name="尾嵜 成真" userId="dd95f81a979e9056" providerId="LiveId" clId="{40B48392-F97D-41B7-BE8A-0DF3981E1B94}" dt="2022-12-03T12:52:37.215" v="46" actId="207"/>
          <ac:spMkLst>
            <pc:docMk/>
            <pc:sldMk cId="3896172835" sldId="298"/>
            <ac:spMk id="12" creationId="{DEAE85ED-D608-8E1E-7E58-4B117E739BEC}"/>
          </ac:spMkLst>
        </pc:spChg>
        <pc:spChg chg="add mod">
          <ac:chgData name="尾嵜 成真" userId="dd95f81a979e9056" providerId="LiveId" clId="{40B48392-F97D-41B7-BE8A-0DF3981E1B94}" dt="2022-12-03T12:52:56.860" v="48" actId="1076"/>
          <ac:spMkLst>
            <pc:docMk/>
            <pc:sldMk cId="3896172835" sldId="298"/>
            <ac:spMk id="13" creationId="{0244B180-1672-8661-90DA-D123168CF0A7}"/>
          </ac:spMkLst>
        </pc:spChg>
        <pc:spChg chg="del">
          <ac:chgData name="尾嵜 成真" userId="dd95f81a979e9056" providerId="LiveId" clId="{40B48392-F97D-41B7-BE8A-0DF3981E1B94}" dt="2022-12-03T12:52:10.099" v="40" actId="478"/>
          <ac:spMkLst>
            <pc:docMk/>
            <pc:sldMk cId="3896172835" sldId="298"/>
            <ac:spMk id="14" creationId="{624F3213-F169-EF8A-1EA0-D61D97224CE5}"/>
          </ac:spMkLst>
        </pc:spChg>
        <pc:picChg chg="add del mod">
          <ac:chgData name="尾嵜 成真" userId="dd95f81a979e9056" providerId="LiveId" clId="{40B48392-F97D-41B7-BE8A-0DF3981E1B94}" dt="2022-12-03T13:07:30.237" v="138" actId="478"/>
          <ac:picMkLst>
            <pc:docMk/>
            <pc:sldMk cId="3896172835" sldId="298"/>
            <ac:picMk id="15" creationId="{437CCD98-45A1-E906-F67F-A58887BF49B5}"/>
          </ac:picMkLst>
        </pc:picChg>
        <pc:picChg chg="add mod">
          <ac:chgData name="尾嵜 成真" userId="dd95f81a979e9056" providerId="LiveId" clId="{40B48392-F97D-41B7-BE8A-0DF3981E1B94}" dt="2022-12-03T13:07:45.481" v="144" actId="1076"/>
          <ac:picMkLst>
            <pc:docMk/>
            <pc:sldMk cId="3896172835" sldId="298"/>
            <ac:picMk id="17" creationId="{6963B875-B1DA-E791-9BB4-17E1B43726B7}"/>
          </ac:picMkLst>
        </pc:picChg>
      </pc:sldChg>
      <pc:sldChg chg="add del">
        <pc:chgData name="尾嵜 成真" userId="dd95f81a979e9056" providerId="LiveId" clId="{40B48392-F97D-41B7-BE8A-0DF3981E1B94}" dt="2022-12-03T12:51:02.398" v="23" actId="47"/>
        <pc:sldMkLst>
          <pc:docMk/>
          <pc:sldMk cId="2271085004" sldId="299"/>
        </pc:sldMkLst>
      </pc:sldChg>
      <pc:sldChg chg="addSp delSp modSp add del mod">
        <pc:chgData name="尾嵜 成真" userId="dd95f81a979e9056" providerId="LiveId" clId="{40B48392-F97D-41B7-BE8A-0DF3981E1B94}" dt="2022-12-03T12:58:10.441" v="97" actId="47"/>
        <pc:sldMkLst>
          <pc:docMk/>
          <pc:sldMk cId="3938412230" sldId="299"/>
        </pc:sldMkLst>
        <pc:spChg chg="add del mod">
          <ac:chgData name="尾嵜 成真" userId="dd95f81a979e9056" providerId="LiveId" clId="{40B48392-F97D-41B7-BE8A-0DF3981E1B94}" dt="2022-12-03T12:54:10.093" v="58" actId="478"/>
          <ac:spMkLst>
            <pc:docMk/>
            <pc:sldMk cId="3938412230" sldId="299"/>
            <ac:spMk id="3" creationId="{E0DA49E9-D33A-CA8C-65FF-74F616353E68}"/>
          </ac:spMkLst>
        </pc:spChg>
        <pc:spChg chg="add del mod">
          <ac:chgData name="尾嵜 成真" userId="dd95f81a979e9056" providerId="LiveId" clId="{40B48392-F97D-41B7-BE8A-0DF3981E1B94}" dt="2022-12-03T12:54:08.749" v="57" actId="478"/>
          <ac:spMkLst>
            <pc:docMk/>
            <pc:sldMk cId="3938412230" sldId="299"/>
            <ac:spMk id="5" creationId="{921414CA-B1FA-6DC4-A189-12CFF2112F33}"/>
          </ac:spMkLst>
        </pc:spChg>
        <pc:spChg chg="add mod">
          <ac:chgData name="尾嵜 成真" userId="dd95f81a979e9056" providerId="LiveId" clId="{40B48392-F97D-41B7-BE8A-0DF3981E1B94}" dt="2022-12-03T12:55:32.986" v="72" actId="115"/>
          <ac:spMkLst>
            <pc:docMk/>
            <pc:sldMk cId="3938412230" sldId="299"/>
            <ac:spMk id="6" creationId="{C8DE9B9B-892B-EA32-8EE0-B6C42E342BCA}"/>
          </ac:spMkLst>
        </pc:spChg>
        <pc:spChg chg="add mod">
          <ac:chgData name="尾嵜 成真" userId="dd95f81a979e9056" providerId="LiveId" clId="{40B48392-F97D-41B7-BE8A-0DF3981E1B94}" dt="2022-12-03T12:54:21.220" v="61" actId="207"/>
          <ac:spMkLst>
            <pc:docMk/>
            <pc:sldMk cId="3938412230" sldId="299"/>
            <ac:spMk id="7" creationId="{391B6CD8-7A7A-2F06-12EC-B027602885E6}"/>
          </ac:spMkLst>
        </pc:spChg>
        <pc:spChg chg="add mod">
          <ac:chgData name="尾嵜 成真" userId="dd95f81a979e9056" providerId="LiveId" clId="{40B48392-F97D-41B7-BE8A-0DF3981E1B94}" dt="2022-12-03T12:54:27.609" v="62" actId="255"/>
          <ac:spMkLst>
            <pc:docMk/>
            <pc:sldMk cId="3938412230" sldId="299"/>
            <ac:spMk id="8" creationId="{22FDE48D-1DA7-7E96-043B-B8B68C8C33E5}"/>
          </ac:spMkLst>
        </pc:spChg>
        <pc:spChg chg="add del mod">
          <ac:chgData name="尾嵜 成真" userId="dd95f81a979e9056" providerId="LiveId" clId="{40B48392-F97D-41B7-BE8A-0DF3981E1B94}" dt="2022-12-03T12:54:52.365" v="64" actId="478"/>
          <ac:spMkLst>
            <pc:docMk/>
            <pc:sldMk cId="3938412230" sldId="299"/>
            <ac:spMk id="9" creationId="{2DCD6D5C-BC2D-6770-A7D6-B35ACCDDD128}"/>
          </ac:spMkLst>
        </pc:spChg>
        <pc:spChg chg="del">
          <ac:chgData name="尾嵜 成真" userId="dd95f81a979e9056" providerId="LiveId" clId="{40B48392-F97D-41B7-BE8A-0DF3981E1B94}" dt="2022-12-03T12:54:07.718" v="56" actId="478"/>
          <ac:spMkLst>
            <pc:docMk/>
            <pc:sldMk cId="3938412230" sldId="299"/>
            <ac:spMk id="10" creationId="{4C8D8093-D708-E46A-39FD-79BFCCF8875B}"/>
          </ac:spMkLst>
        </pc:spChg>
        <pc:spChg chg="del">
          <ac:chgData name="尾嵜 成真" userId="dd95f81a979e9056" providerId="LiveId" clId="{40B48392-F97D-41B7-BE8A-0DF3981E1B94}" dt="2022-12-03T12:54:07.718" v="56" actId="478"/>
          <ac:spMkLst>
            <pc:docMk/>
            <pc:sldMk cId="3938412230" sldId="299"/>
            <ac:spMk id="11" creationId="{8F4012D2-E45B-57FF-3B8C-E8092847CB68}"/>
          </ac:spMkLst>
        </pc:spChg>
        <pc:spChg chg="del">
          <ac:chgData name="尾嵜 成真" userId="dd95f81a979e9056" providerId="LiveId" clId="{40B48392-F97D-41B7-BE8A-0DF3981E1B94}" dt="2022-12-03T12:54:07.718" v="56" actId="478"/>
          <ac:spMkLst>
            <pc:docMk/>
            <pc:sldMk cId="3938412230" sldId="299"/>
            <ac:spMk id="12" creationId="{DEAE85ED-D608-8E1E-7E58-4B117E739BEC}"/>
          </ac:spMkLst>
        </pc:spChg>
        <pc:spChg chg="del">
          <ac:chgData name="尾嵜 成真" userId="dd95f81a979e9056" providerId="LiveId" clId="{40B48392-F97D-41B7-BE8A-0DF3981E1B94}" dt="2022-12-03T12:54:07.718" v="56" actId="478"/>
          <ac:spMkLst>
            <pc:docMk/>
            <pc:sldMk cId="3938412230" sldId="299"/>
            <ac:spMk id="13" creationId="{0244B180-1672-8661-90DA-D123168CF0A7}"/>
          </ac:spMkLst>
        </pc:spChg>
        <pc:spChg chg="add mod">
          <ac:chgData name="尾嵜 成真" userId="dd95f81a979e9056" providerId="LiveId" clId="{40B48392-F97D-41B7-BE8A-0DF3981E1B94}" dt="2022-12-03T12:55:03.231" v="68" actId="1076"/>
          <ac:spMkLst>
            <pc:docMk/>
            <pc:sldMk cId="3938412230" sldId="299"/>
            <ac:spMk id="14" creationId="{D5BC2787-714A-E6B9-F352-237A0E2C9661}"/>
          </ac:spMkLst>
        </pc:spChg>
        <pc:picChg chg="del">
          <ac:chgData name="尾嵜 成真" userId="dd95f81a979e9056" providerId="LiveId" clId="{40B48392-F97D-41B7-BE8A-0DF3981E1B94}" dt="2022-12-03T12:54:07.718" v="56" actId="478"/>
          <ac:picMkLst>
            <pc:docMk/>
            <pc:sldMk cId="3938412230" sldId="299"/>
            <ac:picMk id="15" creationId="{437CCD98-45A1-E906-F67F-A58887BF49B5}"/>
          </ac:picMkLst>
        </pc:picChg>
      </pc:sldChg>
      <pc:sldChg chg="addSp delSp modSp add del mod">
        <pc:chgData name="尾嵜 成真" userId="dd95f81a979e9056" providerId="LiveId" clId="{40B48392-F97D-41B7-BE8A-0DF3981E1B94}" dt="2022-12-03T13:01:51.601" v="121" actId="47"/>
        <pc:sldMkLst>
          <pc:docMk/>
          <pc:sldMk cId="1039008139" sldId="300"/>
        </pc:sldMkLst>
        <pc:spChg chg="add del mod">
          <ac:chgData name="尾嵜 成真" userId="dd95f81a979e9056" providerId="LiveId" clId="{40B48392-F97D-41B7-BE8A-0DF3981E1B94}" dt="2022-12-03T12:56:42.647" v="82" actId="478"/>
          <ac:spMkLst>
            <pc:docMk/>
            <pc:sldMk cId="1039008139" sldId="300"/>
            <ac:spMk id="3" creationId="{644FC041-95FE-00D0-EB4F-C3055DEA64C4}"/>
          </ac:spMkLst>
        </pc:spChg>
        <pc:spChg chg="add del mod">
          <ac:chgData name="尾嵜 成真" userId="dd95f81a979e9056" providerId="LiveId" clId="{40B48392-F97D-41B7-BE8A-0DF3981E1B94}" dt="2022-12-03T12:56:47.657" v="84" actId="478"/>
          <ac:spMkLst>
            <pc:docMk/>
            <pc:sldMk cId="1039008139" sldId="300"/>
            <ac:spMk id="5" creationId="{6687D22F-65DA-0D2F-E511-182FF4267DD6}"/>
          </ac:spMkLst>
        </pc:spChg>
        <pc:spChg chg="del">
          <ac:chgData name="尾嵜 成真" userId="dd95f81a979e9056" providerId="LiveId" clId="{40B48392-F97D-41B7-BE8A-0DF3981E1B94}" dt="2022-12-03T12:56:40.148" v="81" actId="478"/>
          <ac:spMkLst>
            <pc:docMk/>
            <pc:sldMk cId="1039008139" sldId="300"/>
            <ac:spMk id="6" creationId="{C8DE9B9B-892B-EA32-8EE0-B6C42E342BCA}"/>
          </ac:spMkLst>
        </pc:spChg>
        <pc:spChg chg="del">
          <ac:chgData name="尾嵜 成真" userId="dd95f81a979e9056" providerId="LiveId" clId="{40B48392-F97D-41B7-BE8A-0DF3981E1B94}" dt="2022-12-03T12:56:43.831" v="83" actId="478"/>
          <ac:spMkLst>
            <pc:docMk/>
            <pc:sldMk cId="1039008139" sldId="300"/>
            <ac:spMk id="7" creationId="{391B6CD8-7A7A-2F06-12EC-B027602885E6}"/>
          </ac:spMkLst>
        </pc:spChg>
        <pc:spChg chg="del">
          <ac:chgData name="尾嵜 成真" userId="dd95f81a979e9056" providerId="LiveId" clId="{40B48392-F97D-41B7-BE8A-0DF3981E1B94}" dt="2022-12-03T12:56:40.148" v="81" actId="478"/>
          <ac:spMkLst>
            <pc:docMk/>
            <pc:sldMk cId="1039008139" sldId="300"/>
            <ac:spMk id="8" creationId="{22FDE48D-1DA7-7E96-043B-B8B68C8C33E5}"/>
          </ac:spMkLst>
        </pc:spChg>
        <pc:spChg chg="add mod">
          <ac:chgData name="尾嵜 成真" userId="dd95f81a979e9056" providerId="LiveId" clId="{40B48392-F97D-41B7-BE8A-0DF3981E1B94}" dt="2022-12-03T12:57:05.674" v="88" actId="1076"/>
          <ac:spMkLst>
            <pc:docMk/>
            <pc:sldMk cId="1039008139" sldId="300"/>
            <ac:spMk id="9" creationId="{2B44022D-E7CB-5693-BAAE-CF31B7FE1B3A}"/>
          </ac:spMkLst>
        </pc:spChg>
        <pc:spChg chg="add mod">
          <ac:chgData name="尾嵜 成真" userId="dd95f81a979e9056" providerId="LiveId" clId="{40B48392-F97D-41B7-BE8A-0DF3981E1B94}" dt="2022-12-03T12:56:56.381" v="87" actId="207"/>
          <ac:spMkLst>
            <pc:docMk/>
            <pc:sldMk cId="1039008139" sldId="300"/>
            <ac:spMk id="10" creationId="{21435BBD-3312-25E9-0142-1069654ED5A1}"/>
          </ac:spMkLst>
        </pc:spChg>
        <pc:spChg chg="add mod">
          <ac:chgData name="尾嵜 成真" userId="dd95f81a979e9056" providerId="LiveId" clId="{40B48392-F97D-41B7-BE8A-0DF3981E1B94}" dt="2022-12-03T12:56:56.381" v="87" actId="207"/>
          <ac:spMkLst>
            <pc:docMk/>
            <pc:sldMk cId="1039008139" sldId="300"/>
            <ac:spMk id="11" creationId="{90AFE645-B7B5-9860-869C-1A1C025C7850}"/>
          </ac:spMkLst>
        </pc:spChg>
        <pc:spChg chg="del">
          <ac:chgData name="尾嵜 成真" userId="dd95f81a979e9056" providerId="LiveId" clId="{40B48392-F97D-41B7-BE8A-0DF3981E1B94}" dt="2022-12-03T12:56:40.148" v="81" actId="478"/>
          <ac:spMkLst>
            <pc:docMk/>
            <pc:sldMk cId="1039008139" sldId="300"/>
            <ac:spMk id="14" creationId="{D5BC2787-714A-E6B9-F352-237A0E2C9661}"/>
          </ac:spMkLst>
        </pc:spChg>
        <pc:spChg chg="add mod">
          <ac:chgData name="尾嵜 成真" userId="dd95f81a979e9056" providerId="LiveId" clId="{40B48392-F97D-41B7-BE8A-0DF3981E1B94}" dt="2022-12-03T12:56:56.381" v="87" actId="207"/>
          <ac:spMkLst>
            <pc:docMk/>
            <pc:sldMk cId="1039008139" sldId="300"/>
            <ac:spMk id="18" creationId="{9BC4341A-A9BD-D476-1356-688E8C9301BD}"/>
          </ac:spMkLst>
        </pc:spChg>
        <pc:spChg chg="add mod">
          <ac:chgData name="尾嵜 成真" userId="dd95f81a979e9056" providerId="LiveId" clId="{40B48392-F97D-41B7-BE8A-0DF3981E1B94}" dt="2022-12-03T12:56:56.381" v="87" actId="207"/>
          <ac:spMkLst>
            <pc:docMk/>
            <pc:sldMk cId="1039008139" sldId="300"/>
            <ac:spMk id="19" creationId="{0751EF31-4B27-B13D-83DF-296C2742639E}"/>
          </ac:spMkLst>
        </pc:spChg>
        <pc:spChg chg="add mod">
          <ac:chgData name="尾嵜 成真" userId="dd95f81a979e9056" providerId="LiveId" clId="{40B48392-F97D-41B7-BE8A-0DF3981E1B94}" dt="2022-12-03T12:56:56.381" v="87" actId="207"/>
          <ac:spMkLst>
            <pc:docMk/>
            <pc:sldMk cId="1039008139" sldId="300"/>
            <ac:spMk id="21" creationId="{6DA66A04-2069-8EBE-CA5B-F59478DDF15C}"/>
          </ac:spMkLst>
        </pc:spChg>
        <pc:spChg chg="add mod">
          <ac:chgData name="尾嵜 成真" userId="dd95f81a979e9056" providerId="LiveId" clId="{40B48392-F97D-41B7-BE8A-0DF3981E1B94}" dt="2022-12-03T12:56:56.381" v="87" actId="207"/>
          <ac:spMkLst>
            <pc:docMk/>
            <pc:sldMk cId="1039008139" sldId="300"/>
            <ac:spMk id="22" creationId="{AB18E9CC-2528-8616-8DC7-93C995C268A4}"/>
          </ac:spMkLst>
        </pc:spChg>
        <pc:spChg chg="add mod">
          <ac:chgData name="尾嵜 成真" userId="dd95f81a979e9056" providerId="LiveId" clId="{40B48392-F97D-41B7-BE8A-0DF3981E1B94}" dt="2022-12-03T12:56:56.381" v="87" actId="207"/>
          <ac:spMkLst>
            <pc:docMk/>
            <pc:sldMk cId="1039008139" sldId="300"/>
            <ac:spMk id="23" creationId="{4C95B3D8-9F6A-9E6A-69D4-2D5D76C3A05D}"/>
          </ac:spMkLst>
        </pc:spChg>
        <pc:spChg chg="add mod">
          <ac:chgData name="尾嵜 成真" userId="dd95f81a979e9056" providerId="LiveId" clId="{40B48392-F97D-41B7-BE8A-0DF3981E1B94}" dt="2022-12-03T12:56:56.381" v="87" actId="207"/>
          <ac:spMkLst>
            <pc:docMk/>
            <pc:sldMk cId="1039008139" sldId="300"/>
            <ac:spMk id="24" creationId="{7E344BD6-2CBF-F804-409B-C818F0CD5E7C}"/>
          </ac:spMkLst>
        </pc:spChg>
        <pc:spChg chg="add mod">
          <ac:chgData name="尾嵜 成真" userId="dd95f81a979e9056" providerId="LiveId" clId="{40B48392-F97D-41B7-BE8A-0DF3981E1B94}" dt="2022-12-03T12:56:56.381" v="87" actId="207"/>
          <ac:spMkLst>
            <pc:docMk/>
            <pc:sldMk cId="1039008139" sldId="300"/>
            <ac:spMk id="25" creationId="{2BA7C864-1EC4-6EE3-3F14-A404A8F52B39}"/>
          </ac:spMkLst>
        </pc:spChg>
        <pc:spChg chg="add mod">
          <ac:chgData name="尾嵜 成真" userId="dd95f81a979e9056" providerId="LiveId" clId="{40B48392-F97D-41B7-BE8A-0DF3981E1B94}" dt="2022-12-03T12:56:56.381" v="87" actId="207"/>
          <ac:spMkLst>
            <pc:docMk/>
            <pc:sldMk cId="1039008139" sldId="300"/>
            <ac:spMk id="26" creationId="{A4578390-A677-2E7E-5225-A78ED4416DA7}"/>
          </ac:spMkLst>
        </pc:spChg>
        <pc:spChg chg="add mod">
          <ac:chgData name="尾嵜 成真" userId="dd95f81a979e9056" providerId="LiveId" clId="{40B48392-F97D-41B7-BE8A-0DF3981E1B94}" dt="2022-12-03T12:56:56.381" v="87" actId="207"/>
          <ac:spMkLst>
            <pc:docMk/>
            <pc:sldMk cId="1039008139" sldId="300"/>
            <ac:spMk id="27" creationId="{264D0C96-D733-F358-0471-B46ACED3C28E}"/>
          </ac:spMkLst>
        </pc:spChg>
        <pc:picChg chg="add mod">
          <ac:chgData name="尾嵜 成真" userId="dd95f81a979e9056" providerId="LiveId" clId="{40B48392-F97D-41B7-BE8A-0DF3981E1B94}" dt="2022-12-03T12:56:48.947" v="85"/>
          <ac:picMkLst>
            <pc:docMk/>
            <pc:sldMk cId="1039008139" sldId="300"/>
            <ac:picMk id="12" creationId="{EA28D94A-F670-3021-51A1-ABE0682734A0}"/>
          </ac:picMkLst>
        </pc:picChg>
        <pc:picChg chg="add mod">
          <ac:chgData name="尾嵜 成真" userId="dd95f81a979e9056" providerId="LiveId" clId="{40B48392-F97D-41B7-BE8A-0DF3981E1B94}" dt="2022-12-03T12:56:48.947" v="85"/>
          <ac:picMkLst>
            <pc:docMk/>
            <pc:sldMk cId="1039008139" sldId="300"/>
            <ac:picMk id="13" creationId="{2CE990BC-3E3F-0F88-9FF9-70FFA317634A}"/>
          </ac:picMkLst>
        </pc:picChg>
        <pc:picChg chg="add mod">
          <ac:chgData name="尾嵜 成真" userId="dd95f81a979e9056" providerId="LiveId" clId="{40B48392-F97D-41B7-BE8A-0DF3981E1B94}" dt="2022-12-03T12:56:48.947" v="85"/>
          <ac:picMkLst>
            <pc:docMk/>
            <pc:sldMk cId="1039008139" sldId="300"/>
            <ac:picMk id="15" creationId="{4ADF3C97-6FE0-4FA6-BF40-56FCE2AA12AF}"/>
          </ac:picMkLst>
        </pc:picChg>
        <pc:picChg chg="add mod">
          <ac:chgData name="尾嵜 成真" userId="dd95f81a979e9056" providerId="LiveId" clId="{40B48392-F97D-41B7-BE8A-0DF3981E1B94}" dt="2022-12-03T12:56:48.947" v="85"/>
          <ac:picMkLst>
            <pc:docMk/>
            <pc:sldMk cId="1039008139" sldId="300"/>
            <ac:picMk id="16" creationId="{A0286681-16AD-7C1B-B1E9-0A05D4DD176B}"/>
          </ac:picMkLst>
        </pc:picChg>
        <pc:picChg chg="add mod">
          <ac:chgData name="尾嵜 成真" userId="dd95f81a979e9056" providerId="LiveId" clId="{40B48392-F97D-41B7-BE8A-0DF3981E1B94}" dt="2022-12-03T12:56:48.947" v="85"/>
          <ac:picMkLst>
            <pc:docMk/>
            <pc:sldMk cId="1039008139" sldId="300"/>
            <ac:picMk id="17" creationId="{AB515144-558A-9376-1296-6CCB52FEA0B8}"/>
          </ac:picMkLst>
        </pc:picChg>
        <pc:picChg chg="add mod">
          <ac:chgData name="尾嵜 成真" userId="dd95f81a979e9056" providerId="LiveId" clId="{40B48392-F97D-41B7-BE8A-0DF3981E1B94}" dt="2022-12-03T12:56:48.947" v="85"/>
          <ac:picMkLst>
            <pc:docMk/>
            <pc:sldMk cId="1039008139" sldId="300"/>
            <ac:picMk id="20" creationId="{EC56893C-5DB5-08C5-1484-7B2B74FADAA9}"/>
          </ac:picMkLst>
        </pc:picChg>
      </pc:sldChg>
      <pc:sldChg chg="add del">
        <pc:chgData name="尾嵜 成真" userId="dd95f81a979e9056" providerId="LiveId" clId="{40B48392-F97D-41B7-BE8A-0DF3981E1B94}" dt="2022-12-03T12:51:03.479" v="25" actId="47"/>
        <pc:sldMkLst>
          <pc:docMk/>
          <pc:sldMk cId="2849387055" sldId="300"/>
        </pc:sldMkLst>
      </pc:sldChg>
      <pc:sldChg chg="addSp delSp modSp add mod">
        <pc:chgData name="尾嵜 成真" userId="dd95f81a979e9056" providerId="LiveId" clId="{40B48392-F97D-41B7-BE8A-0DF3981E1B94}" dt="2022-12-03T13:05:36.427" v="136" actId="947"/>
        <pc:sldMkLst>
          <pc:docMk/>
          <pc:sldMk cId="812236802" sldId="301"/>
        </pc:sldMkLst>
        <pc:spChg chg="add mod">
          <ac:chgData name="尾嵜 成真" userId="dd95f81a979e9056" providerId="LiveId" clId="{40B48392-F97D-41B7-BE8A-0DF3981E1B94}" dt="2022-12-03T12:57:59.668" v="95" actId="1076"/>
          <ac:spMkLst>
            <pc:docMk/>
            <pc:sldMk cId="812236802" sldId="301"/>
            <ac:spMk id="2" creationId="{4043A7F3-440D-FFC9-41A3-AC9C75B0FDA9}"/>
          </ac:spMkLst>
        </pc:spChg>
        <pc:spChg chg="mod">
          <ac:chgData name="尾嵜 成真" userId="dd95f81a979e9056" providerId="LiveId" clId="{40B48392-F97D-41B7-BE8A-0DF3981E1B94}" dt="2022-12-03T13:05:36.427" v="136" actId="947"/>
          <ac:spMkLst>
            <pc:docMk/>
            <pc:sldMk cId="812236802" sldId="301"/>
            <ac:spMk id="10" creationId="{4C8D8093-D708-E46A-39FD-79BFCCF8875B}"/>
          </ac:spMkLst>
        </pc:spChg>
        <pc:spChg chg="mod">
          <ac:chgData name="尾嵜 成真" userId="dd95f81a979e9056" providerId="LiveId" clId="{40B48392-F97D-41B7-BE8A-0DF3981E1B94}" dt="2022-12-03T12:57:47.245" v="93"/>
          <ac:spMkLst>
            <pc:docMk/>
            <pc:sldMk cId="812236802" sldId="301"/>
            <ac:spMk id="12" creationId="{DEAE85ED-D608-8E1E-7E58-4B117E739BEC}"/>
          </ac:spMkLst>
        </pc:spChg>
        <pc:spChg chg="del">
          <ac:chgData name="尾嵜 成真" userId="dd95f81a979e9056" providerId="LiveId" clId="{40B48392-F97D-41B7-BE8A-0DF3981E1B94}" dt="2022-12-03T12:57:40.491" v="92" actId="478"/>
          <ac:spMkLst>
            <pc:docMk/>
            <pc:sldMk cId="812236802" sldId="301"/>
            <ac:spMk id="13" creationId="{0244B180-1672-8661-90DA-D123168CF0A7}"/>
          </ac:spMkLst>
        </pc:spChg>
        <pc:picChg chg="del">
          <ac:chgData name="尾嵜 成真" userId="dd95f81a979e9056" providerId="LiveId" clId="{40B48392-F97D-41B7-BE8A-0DF3981E1B94}" dt="2022-12-03T12:57:38.869" v="91" actId="478"/>
          <ac:picMkLst>
            <pc:docMk/>
            <pc:sldMk cId="812236802" sldId="301"/>
            <ac:picMk id="15" creationId="{437CCD98-45A1-E906-F67F-A58887BF49B5}"/>
          </ac:picMkLst>
        </pc:picChg>
      </pc:sldChg>
      <pc:sldChg chg="add del">
        <pc:chgData name="尾嵜 成真" userId="dd95f81a979e9056" providerId="LiveId" clId="{40B48392-F97D-41B7-BE8A-0DF3981E1B94}" dt="2022-12-03T12:51:02.910" v="24" actId="47"/>
        <pc:sldMkLst>
          <pc:docMk/>
          <pc:sldMk cId="1279946782" sldId="301"/>
        </pc:sldMkLst>
      </pc:sldChg>
      <pc:sldChg chg="addSp delSp modSp add mod">
        <pc:chgData name="尾嵜 成真" userId="dd95f81a979e9056" providerId="LiveId" clId="{40B48392-F97D-41B7-BE8A-0DF3981E1B94}" dt="2022-12-03T13:08:51.254" v="150" actId="1076"/>
        <pc:sldMkLst>
          <pc:docMk/>
          <pc:sldMk cId="1868244200" sldId="302"/>
        </pc:sldMkLst>
        <pc:spChg chg="del">
          <ac:chgData name="尾嵜 成真" userId="dd95f81a979e9056" providerId="LiveId" clId="{40B48392-F97D-41B7-BE8A-0DF3981E1B94}" dt="2022-12-03T13:00:53.424" v="113" actId="478"/>
          <ac:spMkLst>
            <pc:docMk/>
            <pc:sldMk cId="1868244200" sldId="302"/>
            <ac:spMk id="2" creationId="{4043A7F3-440D-FFC9-41A3-AC9C75B0FDA9}"/>
          </ac:spMkLst>
        </pc:spChg>
        <pc:spChg chg="add mod">
          <ac:chgData name="尾嵜 成真" userId="dd95f81a979e9056" providerId="LiveId" clId="{40B48392-F97D-41B7-BE8A-0DF3981E1B94}" dt="2022-12-03T13:01:23.673" v="115" actId="208"/>
          <ac:spMkLst>
            <pc:docMk/>
            <pc:sldMk cId="1868244200" sldId="302"/>
            <ac:spMk id="8" creationId="{2DD49905-E6B6-1868-793C-31324259B429}"/>
          </ac:spMkLst>
        </pc:spChg>
        <pc:spChg chg="add mod">
          <ac:chgData name="尾嵜 成真" userId="dd95f81a979e9056" providerId="LiveId" clId="{40B48392-F97D-41B7-BE8A-0DF3981E1B94}" dt="2022-12-03T13:01:28.588" v="116" actId="207"/>
          <ac:spMkLst>
            <pc:docMk/>
            <pc:sldMk cId="1868244200" sldId="302"/>
            <ac:spMk id="9" creationId="{D2BE1B33-034E-0756-47A2-5057F1C3DE95}"/>
          </ac:spMkLst>
        </pc:spChg>
        <pc:spChg chg="mod">
          <ac:chgData name="尾嵜 成真" userId="dd95f81a979e9056" providerId="LiveId" clId="{40B48392-F97D-41B7-BE8A-0DF3981E1B94}" dt="2022-12-03T13:06:03.409" v="137" actId="947"/>
          <ac:spMkLst>
            <pc:docMk/>
            <pc:sldMk cId="1868244200" sldId="302"/>
            <ac:spMk id="10" creationId="{4C8D8093-D708-E46A-39FD-79BFCCF8875B}"/>
          </ac:spMkLst>
        </pc:spChg>
        <pc:spChg chg="mod">
          <ac:chgData name="尾嵜 成真" userId="dd95f81a979e9056" providerId="LiveId" clId="{40B48392-F97D-41B7-BE8A-0DF3981E1B94}" dt="2022-12-03T12:59:30.234" v="111" actId="20577"/>
          <ac:spMkLst>
            <pc:docMk/>
            <pc:sldMk cId="1868244200" sldId="302"/>
            <ac:spMk id="11" creationId="{8F4012D2-E45B-57FF-3B8C-E8092847CB68}"/>
          </ac:spMkLst>
        </pc:spChg>
        <pc:spChg chg="mod">
          <ac:chgData name="尾嵜 成真" userId="dd95f81a979e9056" providerId="LiveId" clId="{40B48392-F97D-41B7-BE8A-0DF3981E1B94}" dt="2022-12-03T12:58:40.155" v="104" actId="255"/>
          <ac:spMkLst>
            <pc:docMk/>
            <pc:sldMk cId="1868244200" sldId="302"/>
            <ac:spMk id="12" creationId="{DEAE85ED-D608-8E1E-7E58-4B117E739BEC}"/>
          </ac:spMkLst>
        </pc:spChg>
        <pc:spChg chg="add mod">
          <ac:chgData name="尾嵜 成真" userId="dd95f81a979e9056" providerId="LiveId" clId="{40B48392-F97D-41B7-BE8A-0DF3981E1B94}" dt="2022-12-03T13:08:33.066" v="149" actId="207"/>
          <ac:spMkLst>
            <pc:docMk/>
            <pc:sldMk cId="1868244200" sldId="302"/>
            <ac:spMk id="14" creationId="{68EAF5E1-21FE-01DC-738B-F9B4AF4E127A}"/>
          </ac:spMkLst>
        </pc:spChg>
        <pc:spChg chg="add mod">
          <ac:chgData name="尾嵜 成真" userId="dd95f81a979e9056" providerId="LiveId" clId="{40B48392-F97D-41B7-BE8A-0DF3981E1B94}" dt="2022-12-03T13:08:28.739" v="148" actId="207"/>
          <ac:spMkLst>
            <pc:docMk/>
            <pc:sldMk cId="1868244200" sldId="302"/>
            <ac:spMk id="15" creationId="{DF143790-35BE-971B-832F-16498C47766A}"/>
          </ac:spMkLst>
        </pc:spChg>
        <pc:spChg chg="add mod">
          <ac:chgData name="尾嵜 成真" userId="dd95f81a979e9056" providerId="LiveId" clId="{40B48392-F97D-41B7-BE8A-0DF3981E1B94}" dt="2022-12-03T13:01:02.462" v="114"/>
          <ac:spMkLst>
            <pc:docMk/>
            <pc:sldMk cId="1868244200" sldId="302"/>
            <ac:spMk id="16" creationId="{AA75D50B-7360-374F-A67D-5AA84067482E}"/>
          </ac:spMkLst>
        </pc:spChg>
        <pc:spChg chg="add mod">
          <ac:chgData name="尾嵜 成真" userId="dd95f81a979e9056" providerId="LiveId" clId="{40B48392-F97D-41B7-BE8A-0DF3981E1B94}" dt="2022-12-03T13:08:51.254" v="150" actId="1076"/>
          <ac:spMkLst>
            <pc:docMk/>
            <pc:sldMk cId="1868244200" sldId="302"/>
            <ac:spMk id="17" creationId="{E0828B0C-2111-364A-0989-F8F02EE0B49D}"/>
          </ac:spMkLst>
        </pc:spChg>
        <pc:spChg chg="add mod">
          <ac:chgData name="尾嵜 成真" userId="dd95f81a979e9056" providerId="LiveId" clId="{40B48392-F97D-41B7-BE8A-0DF3981E1B94}" dt="2022-12-03T13:01:02.462" v="114"/>
          <ac:spMkLst>
            <pc:docMk/>
            <pc:sldMk cId="1868244200" sldId="302"/>
            <ac:spMk id="18" creationId="{053690F9-08CF-7CE2-2611-241960EC4E36}"/>
          </ac:spMkLst>
        </pc:spChg>
        <pc:spChg chg="add mod">
          <ac:chgData name="尾嵜 成真" userId="dd95f81a979e9056" providerId="LiveId" clId="{40B48392-F97D-41B7-BE8A-0DF3981E1B94}" dt="2022-12-03T13:08:02.581" v="145" actId="14100"/>
          <ac:spMkLst>
            <pc:docMk/>
            <pc:sldMk cId="1868244200" sldId="302"/>
            <ac:spMk id="19" creationId="{2CCF2BF0-028F-40AF-F6F9-151C2B97B199}"/>
          </ac:spMkLst>
        </pc:spChg>
        <pc:spChg chg="add mod">
          <ac:chgData name="尾嵜 成真" userId="dd95f81a979e9056" providerId="LiveId" clId="{40B48392-F97D-41B7-BE8A-0DF3981E1B94}" dt="2022-12-03T13:01:32.449" v="117" actId="207"/>
          <ac:spMkLst>
            <pc:docMk/>
            <pc:sldMk cId="1868244200" sldId="302"/>
            <ac:spMk id="20" creationId="{65576B8D-9A16-C31B-FDC6-6C17472803D2}"/>
          </ac:spMkLst>
        </pc:spChg>
        <pc:picChg chg="add mod">
          <ac:chgData name="尾嵜 成真" userId="dd95f81a979e9056" providerId="LiveId" clId="{40B48392-F97D-41B7-BE8A-0DF3981E1B94}" dt="2022-12-03T13:01:02.462" v="114"/>
          <ac:picMkLst>
            <pc:docMk/>
            <pc:sldMk cId="1868244200" sldId="302"/>
            <ac:picMk id="3" creationId="{665BDD73-D2A6-1386-5198-B9269AF8545A}"/>
          </ac:picMkLst>
        </pc:picChg>
        <pc:picChg chg="add mod">
          <ac:chgData name="尾嵜 成真" userId="dd95f81a979e9056" providerId="LiveId" clId="{40B48392-F97D-41B7-BE8A-0DF3981E1B94}" dt="2022-12-03T13:01:02.462" v="114"/>
          <ac:picMkLst>
            <pc:docMk/>
            <pc:sldMk cId="1868244200" sldId="302"/>
            <ac:picMk id="4" creationId="{50C1165C-1F8A-318F-55D1-2AD0A5E942DF}"/>
          </ac:picMkLst>
        </pc:picChg>
        <pc:picChg chg="add mod">
          <ac:chgData name="尾嵜 成真" userId="dd95f81a979e9056" providerId="LiveId" clId="{40B48392-F97D-41B7-BE8A-0DF3981E1B94}" dt="2022-12-03T13:01:02.462" v="114"/>
          <ac:picMkLst>
            <pc:docMk/>
            <pc:sldMk cId="1868244200" sldId="302"/>
            <ac:picMk id="5" creationId="{B279A9FB-A669-9F5B-E89D-13367B6308BF}"/>
          </ac:picMkLst>
        </pc:picChg>
        <pc:picChg chg="add mod">
          <ac:chgData name="尾嵜 成真" userId="dd95f81a979e9056" providerId="LiveId" clId="{40B48392-F97D-41B7-BE8A-0DF3981E1B94}" dt="2022-12-03T13:08:51.254" v="150" actId="1076"/>
          <ac:picMkLst>
            <pc:docMk/>
            <pc:sldMk cId="1868244200" sldId="302"/>
            <ac:picMk id="6" creationId="{B6E9F926-573E-9AE8-7C94-300115D7E506}"/>
          </ac:picMkLst>
        </pc:picChg>
        <pc:picChg chg="add mod">
          <ac:chgData name="尾嵜 成真" userId="dd95f81a979e9056" providerId="LiveId" clId="{40B48392-F97D-41B7-BE8A-0DF3981E1B94}" dt="2022-12-03T13:01:02.462" v="114"/>
          <ac:picMkLst>
            <pc:docMk/>
            <pc:sldMk cId="1868244200" sldId="302"/>
            <ac:picMk id="7" creationId="{6567388B-FD08-E6E3-799E-EA5A66028E17}"/>
          </ac:picMkLst>
        </pc:picChg>
        <pc:picChg chg="add mod">
          <ac:chgData name="尾嵜 成真" userId="dd95f81a979e9056" providerId="LiveId" clId="{40B48392-F97D-41B7-BE8A-0DF3981E1B94}" dt="2022-12-03T13:01:02.462" v="114"/>
          <ac:picMkLst>
            <pc:docMk/>
            <pc:sldMk cId="1868244200" sldId="302"/>
            <ac:picMk id="13" creationId="{DA497B30-F863-1E11-0DE3-8457582A0E45}"/>
          </ac:picMkLst>
        </pc:picChg>
      </pc:sldChg>
      <pc:sldChg chg="add del">
        <pc:chgData name="尾嵜 成真" userId="dd95f81a979e9056" providerId="LiveId" clId="{40B48392-F97D-41B7-BE8A-0DF3981E1B94}" dt="2022-12-03T12:51:04.473" v="27" actId="47"/>
        <pc:sldMkLst>
          <pc:docMk/>
          <pc:sldMk cId="4185244315" sldId="302"/>
        </pc:sldMkLst>
      </pc:sldChg>
      <pc:sldChg chg="add del">
        <pc:chgData name="尾嵜 成真" userId="dd95f81a979e9056" providerId="LiveId" clId="{40B48392-F97D-41B7-BE8A-0DF3981E1B94}" dt="2022-12-03T12:51:03.966" v="26" actId="47"/>
        <pc:sldMkLst>
          <pc:docMk/>
          <pc:sldMk cId="440371486" sldId="303"/>
        </pc:sldMkLst>
      </pc:sldChg>
      <pc:sldChg chg="add del">
        <pc:chgData name="尾嵜 成真" userId="dd95f81a979e9056" providerId="LiveId" clId="{40B48392-F97D-41B7-BE8A-0DF3981E1B94}" dt="2022-12-03T12:51:05.550" v="29" actId="47"/>
        <pc:sldMkLst>
          <pc:docMk/>
          <pc:sldMk cId="4045972463" sldId="304"/>
        </pc:sldMkLst>
      </pc:sldChg>
      <pc:sldChg chg="add del">
        <pc:chgData name="尾嵜 成真" userId="dd95f81a979e9056" providerId="LiveId" clId="{40B48392-F97D-41B7-BE8A-0DF3981E1B94}" dt="2022-12-03T12:51:04.903" v="28" actId="47"/>
        <pc:sldMkLst>
          <pc:docMk/>
          <pc:sldMk cId="4014573798" sldId="305"/>
        </pc:sldMkLst>
      </pc:sldChg>
      <pc:sldChg chg="add del">
        <pc:chgData name="尾嵜 成真" userId="dd95f81a979e9056" providerId="LiveId" clId="{40B48392-F97D-41B7-BE8A-0DF3981E1B94}" dt="2022-12-03T12:51:06.588" v="30" actId="47"/>
        <pc:sldMkLst>
          <pc:docMk/>
          <pc:sldMk cId="1258243607" sldId="306"/>
        </pc:sldMkLst>
      </pc:sldChg>
      <pc:sldChg chg="add del">
        <pc:chgData name="尾嵜 成真" userId="dd95f81a979e9056" providerId="LiveId" clId="{40B48392-F97D-41B7-BE8A-0DF3981E1B94}" dt="2022-12-03T12:51:07.395" v="31" actId="47"/>
        <pc:sldMkLst>
          <pc:docMk/>
          <pc:sldMk cId="2688923453" sldId="307"/>
        </pc:sldMkLst>
      </pc:sldChg>
    </pc:docChg>
  </pc:docChgLst>
  <pc:docChgLst>
    <pc:chgData name="尾嵜 成真" userId="dd95f81a979e9056" providerId="LiveId" clId="{D565FAA0-FE30-40C5-9BB3-2C00BB52D538}"/>
    <pc:docChg chg="modSld">
      <pc:chgData name="尾嵜 成真" userId="dd95f81a979e9056" providerId="LiveId" clId="{D565FAA0-FE30-40C5-9BB3-2C00BB52D538}" dt="2023-02-07T14:25:48.316" v="25" actId="20577"/>
      <pc:docMkLst>
        <pc:docMk/>
      </pc:docMkLst>
      <pc:sldChg chg="modSp mod">
        <pc:chgData name="尾嵜 成真" userId="dd95f81a979e9056" providerId="LiveId" clId="{D565FAA0-FE30-40C5-9BB3-2C00BB52D538}" dt="2023-02-07T13:58:21.616" v="1" actId="14100"/>
        <pc:sldMkLst>
          <pc:docMk/>
          <pc:sldMk cId="1793902739" sldId="305"/>
        </pc:sldMkLst>
        <pc:spChg chg="mod">
          <ac:chgData name="尾嵜 成真" userId="dd95f81a979e9056" providerId="LiveId" clId="{D565FAA0-FE30-40C5-9BB3-2C00BB52D538}" dt="2023-02-07T13:58:21.616" v="1" actId="14100"/>
          <ac:spMkLst>
            <pc:docMk/>
            <pc:sldMk cId="1793902739" sldId="305"/>
            <ac:spMk id="10" creationId="{4C8D8093-D708-E46A-39FD-79BFCCF8875B}"/>
          </ac:spMkLst>
        </pc:spChg>
      </pc:sldChg>
      <pc:sldChg chg="modSp mod">
        <pc:chgData name="尾嵜 成真" userId="dd95f81a979e9056" providerId="LiveId" clId="{D565FAA0-FE30-40C5-9BB3-2C00BB52D538}" dt="2023-02-07T13:58:04.379" v="0" actId="1076"/>
        <pc:sldMkLst>
          <pc:docMk/>
          <pc:sldMk cId="3198427016" sldId="306"/>
        </pc:sldMkLst>
        <pc:spChg chg="mod">
          <ac:chgData name="尾嵜 成真" userId="dd95f81a979e9056" providerId="LiveId" clId="{D565FAA0-FE30-40C5-9BB3-2C00BB52D538}" dt="2023-02-07T13:58:04.379" v="0" actId="1076"/>
          <ac:spMkLst>
            <pc:docMk/>
            <pc:sldMk cId="3198427016" sldId="306"/>
            <ac:spMk id="10" creationId="{4C8D8093-D708-E46A-39FD-79BFCCF8875B}"/>
          </ac:spMkLst>
        </pc:spChg>
        <pc:graphicFrameChg chg="mod">
          <ac:chgData name="尾嵜 成真" userId="dd95f81a979e9056" providerId="LiveId" clId="{D565FAA0-FE30-40C5-9BB3-2C00BB52D538}" dt="2023-02-07T13:58:04.379" v="0" actId="1076"/>
          <ac:graphicFrameMkLst>
            <pc:docMk/>
            <pc:sldMk cId="3198427016" sldId="306"/>
            <ac:graphicFrameMk id="2" creationId="{4A46E109-EF54-CBF0-8FCA-158AEC5AE535}"/>
          </ac:graphicFrameMkLst>
        </pc:graphicFrameChg>
        <pc:graphicFrameChg chg="mod">
          <ac:chgData name="尾嵜 成真" userId="dd95f81a979e9056" providerId="LiveId" clId="{D565FAA0-FE30-40C5-9BB3-2C00BB52D538}" dt="2023-02-07T13:58:04.379" v="0" actId="1076"/>
          <ac:graphicFrameMkLst>
            <pc:docMk/>
            <pc:sldMk cId="3198427016" sldId="306"/>
            <ac:graphicFrameMk id="4" creationId="{F9B8FF01-FAF6-78EA-838F-9757583E8040}"/>
          </ac:graphicFrameMkLst>
        </pc:graphicFrameChg>
        <pc:graphicFrameChg chg="mod">
          <ac:chgData name="尾嵜 成真" userId="dd95f81a979e9056" providerId="LiveId" clId="{D565FAA0-FE30-40C5-9BB3-2C00BB52D538}" dt="2023-02-07T13:58:04.379" v="0" actId="1076"/>
          <ac:graphicFrameMkLst>
            <pc:docMk/>
            <pc:sldMk cId="3198427016" sldId="306"/>
            <ac:graphicFrameMk id="5" creationId="{BD37686A-DCE8-BE18-07EE-C87BAC7B8406}"/>
          </ac:graphicFrameMkLst>
        </pc:graphicFrameChg>
      </pc:sldChg>
      <pc:sldChg chg="modSp mod">
        <pc:chgData name="尾嵜 成真" userId="dd95f81a979e9056" providerId="LiveId" clId="{D565FAA0-FE30-40C5-9BB3-2C00BB52D538}" dt="2023-02-07T13:58:43.615" v="2" actId="1076"/>
        <pc:sldMkLst>
          <pc:docMk/>
          <pc:sldMk cId="1778224841" sldId="394"/>
        </pc:sldMkLst>
        <pc:spChg chg="mod">
          <ac:chgData name="尾嵜 成真" userId="dd95f81a979e9056" providerId="LiveId" clId="{D565FAA0-FE30-40C5-9BB3-2C00BB52D538}" dt="2023-02-07T13:58:43.615" v="2" actId="1076"/>
          <ac:spMkLst>
            <pc:docMk/>
            <pc:sldMk cId="1778224841" sldId="394"/>
            <ac:spMk id="10" creationId="{4C8D8093-D708-E46A-39FD-79BFCCF8875B}"/>
          </ac:spMkLst>
        </pc:spChg>
        <pc:graphicFrameChg chg="mod">
          <ac:chgData name="尾嵜 成真" userId="dd95f81a979e9056" providerId="LiveId" clId="{D565FAA0-FE30-40C5-9BB3-2C00BB52D538}" dt="2023-02-07T13:58:43.615" v="2" actId="1076"/>
          <ac:graphicFrameMkLst>
            <pc:docMk/>
            <pc:sldMk cId="1778224841" sldId="394"/>
            <ac:graphicFrameMk id="7" creationId="{1536C17C-50A0-3AD8-030E-ECEF6020BB1A}"/>
          </ac:graphicFrameMkLst>
        </pc:graphicFrameChg>
        <pc:graphicFrameChg chg="mod">
          <ac:chgData name="尾嵜 成真" userId="dd95f81a979e9056" providerId="LiveId" clId="{D565FAA0-FE30-40C5-9BB3-2C00BB52D538}" dt="2023-02-07T13:58:43.615" v="2" actId="1076"/>
          <ac:graphicFrameMkLst>
            <pc:docMk/>
            <pc:sldMk cId="1778224841" sldId="394"/>
            <ac:graphicFrameMk id="8" creationId="{3FB2DDC3-01FE-7F56-2E07-B573E37FB0ED}"/>
          </ac:graphicFrameMkLst>
        </pc:graphicFrameChg>
        <pc:graphicFrameChg chg="mod">
          <ac:chgData name="尾嵜 成真" userId="dd95f81a979e9056" providerId="LiveId" clId="{D565FAA0-FE30-40C5-9BB3-2C00BB52D538}" dt="2023-02-07T13:58:43.615" v="2" actId="1076"/>
          <ac:graphicFrameMkLst>
            <pc:docMk/>
            <pc:sldMk cId="1778224841" sldId="394"/>
            <ac:graphicFrameMk id="9" creationId="{7373CF85-B4D4-9F92-8889-E7E4148A1054}"/>
          </ac:graphicFrameMkLst>
        </pc:graphicFrameChg>
      </pc:sldChg>
      <pc:sldChg chg="modSp mod">
        <pc:chgData name="尾嵜 成真" userId="dd95f81a979e9056" providerId="LiveId" clId="{D565FAA0-FE30-40C5-9BB3-2C00BB52D538}" dt="2023-02-07T13:59:19.636" v="4" actId="14100"/>
        <pc:sldMkLst>
          <pc:docMk/>
          <pc:sldMk cId="1148648546" sldId="395"/>
        </pc:sldMkLst>
        <pc:spChg chg="mod">
          <ac:chgData name="尾嵜 成真" userId="dd95f81a979e9056" providerId="LiveId" clId="{D565FAA0-FE30-40C5-9BB3-2C00BB52D538}" dt="2023-02-07T13:59:19.636" v="4" actId="14100"/>
          <ac:spMkLst>
            <pc:docMk/>
            <pc:sldMk cId="1148648546" sldId="395"/>
            <ac:spMk id="10" creationId="{4C8D8093-D708-E46A-39FD-79BFCCF8875B}"/>
          </ac:spMkLst>
        </pc:spChg>
      </pc:sldChg>
      <pc:sldChg chg="modSp mod">
        <pc:chgData name="尾嵜 成真" userId="dd95f81a979e9056" providerId="LiveId" clId="{D565FAA0-FE30-40C5-9BB3-2C00BB52D538}" dt="2023-02-07T14:10:35.978" v="6" actId="20577"/>
        <pc:sldMkLst>
          <pc:docMk/>
          <pc:sldMk cId="3193689780" sldId="397"/>
        </pc:sldMkLst>
        <pc:spChg chg="mod">
          <ac:chgData name="尾嵜 成真" userId="dd95f81a979e9056" providerId="LiveId" clId="{D565FAA0-FE30-40C5-9BB3-2C00BB52D538}" dt="2023-02-07T14:10:35.978" v="6" actId="20577"/>
          <ac:spMkLst>
            <pc:docMk/>
            <pc:sldMk cId="3193689780" sldId="397"/>
            <ac:spMk id="10" creationId="{4C8D8093-D708-E46A-39FD-79BFCCF8875B}"/>
          </ac:spMkLst>
        </pc:spChg>
      </pc:sldChg>
      <pc:sldChg chg="modSp mod">
        <pc:chgData name="尾嵜 成真" userId="dd95f81a979e9056" providerId="LiveId" clId="{D565FAA0-FE30-40C5-9BB3-2C00BB52D538}" dt="2023-02-07T14:25:48.316" v="25" actId="20577"/>
        <pc:sldMkLst>
          <pc:docMk/>
          <pc:sldMk cId="3356467864" sldId="409"/>
        </pc:sldMkLst>
        <pc:spChg chg="mod">
          <ac:chgData name="尾嵜 成真" userId="dd95f81a979e9056" providerId="LiveId" clId="{D565FAA0-FE30-40C5-9BB3-2C00BB52D538}" dt="2023-02-07T14:25:48.316" v="25" actId="20577"/>
          <ac:spMkLst>
            <pc:docMk/>
            <pc:sldMk cId="3356467864" sldId="409"/>
            <ac:spMk id="10" creationId="{4C8D8093-D708-E46A-39FD-79BFCCF8875B}"/>
          </ac:spMkLst>
        </pc:spChg>
      </pc:sldChg>
    </pc:docChg>
  </pc:docChgLst>
  <pc:docChgLst>
    <pc:chgData name="尾嵜 成真" userId="dd95f81a979e9056" providerId="LiveId" clId="{FCC2AE78-7B2A-4B8A-87F2-2039D47FE252}"/>
    <pc:docChg chg="undo redo custSel addSld delSld modSld sldOrd">
      <pc:chgData name="尾嵜 成真" userId="dd95f81a979e9056" providerId="LiveId" clId="{FCC2AE78-7B2A-4B8A-87F2-2039D47FE252}" dt="2022-12-28T11:44:27.539" v="4922" actId="478"/>
      <pc:docMkLst>
        <pc:docMk/>
      </pc:docMkLst>
      <pc:sldChg chg="modSp mod">
        <pc:chgData name="尾嵜 成真" userId="dd95f81a979e9056" providerId="LiveId" clId="{FCC2AE78-7B2A-4B8A-87F2-2039D47FE252}" dt="2022-12-28T11:37:40.407" v="4826" actId="1076"/>
        <pc:sldMkLst>
          <pc:docMk/>
          <pc:sldMk cId="0" sldId="259"/>
        </pc:sldMkLst>
        <pc:spChg chg="mod">
          <ac:chgData name="尾嵜 成真" userId="dd95f81a979e9056" providerId="LiveId" clId="{FCC2AE78-7B2A-4B8A-87F2-2039D47FE252}" dt="2022-12-28T11:36:04.206" v="4780" actId="20577"/>
          <ac:spMkLst>
            <pc:docMk/>
            <pc:sldMk cId="0" sldId="259"/>
            <ac:spMk id="7" creationId="{868586D0-495E-0042-21C8-6D9C53F32F5A}"/>
          </ac:spMkLst>
        </pc:spChg>
        <pc:spChg chg="mod">
          <ac:chgData name="尾嵜 成真" userId="dd95f81a979e9056" providerId="LiveId" clId="{FCC2AE78-7B2A-4B8A-87F2-2039D47FE252}" dt="2022-12-28T11:36:40.111" v="4786" actId="20577"/>
          <ac:spMkLst>
            <pc:docMk/>
            <pc:sldMk cId="0" sldId="259"/>
            <ac:spMk id="8" creationId="{1ACDCEDB-3A9A-B841-DD5E-AF772017E75B}"/>
          </ac:spMkLst>
        </pc:spChg>
        <pc:spChg chg="mod">
          <ac:chgData name="尾嵜 成真" userId="dd95f81a979e9056" providerId="LiveId" clId="{FCC2AE78-7B2A-4B8A-87F2-2039D47FE252}" dt="2022-12-28T11:37:37.070" v="4825" actId="1076"/>
          <ac:spMkLst>
            <pc:docMk/>
            <pc:sldMk cId="0" sldId="259"/>
            <ac:spMk id="10" creationId="{A69571F4-BBF9-1D5E-AB90-6345D5ACAD32}"/>
          </ac:spMkLst>
        </pc:spChg>
        <pc:spChg chg="mod">
          <ac:chgData name="尾嵜 成真" userId="dd95f81a979e9056" providerId="LiveId" clId="{FCC2AE78-7B2A-4B8A-87F2-2039D47FE252}" dt="2022-12-28T11:37:40.407" v="4826" actId="1076"/>
          <ac:spMkLst>
            <pc:docMk/>
            <pc:sldMk cId="0" sldId="259"/>
            <ac:spMk id="12" creationId="{447B83FD-7886-15F1-19BE-29E3263FE945}"/>
          </ac:spMkLst>
        </pc:spChg>
        <pc:spChg chg="mod">
          <ac:chgData name="尾嵜 成真" userId="dd95f81a979e9056" providerId="LiveId" clId="{FCC2AE78-7B2A-4B8A-87F2-2039D47FE252}" dt="2022-12-28T11:37:29.053" v="4824" actId="20577"/>
          <ac:spMkLst>
            <pc:docMk/>
            <pc:sldMk cId="0" sldId="259"/>
            <ac:spMk id="16" creationId="{6494AC06-B42F-33DA-6522-B8FB9C5EDEED}"/>
          </ac:spMkLst>
        </pc:spChg>
        <pc:spChg chg="mod">
          <ac:chgData name="尾嵜 成真" userId="dd95f81a979e9056" providerId="LiveId" clId="{FCC2AE78-7B2A-4B8A-87F2-2039D47FE252}" dt="2022-12-28T11:35:52.317" v="4767" actId="20577"/>
          <ac:spMkLst>
            <pc:docMk/>
            <pc:sldMk cId="0" sldId="259"/>
            <ac:spMk id="18" creationId="{00000000-0000-0000-0000-000000000000}"/>
          </ac:spMkLst>
        </pc:spChg>
        <pc:spChg chg="mod">
          <ac:chgData name="尾嵜 成真" userId="dd95f81a979e9056" providerId="LiveId" clId="{FCC2AE78-7B2A-4B8A-87F2-2039D47FE252}" dt="2022-12-28T11:32:25.095" v="4755" actId="14100"/>
          <ac:spMkLst>
            <pc:docMk/>
            <pc:sldMk cId="0" sldId="259"/>
            <ac:spMk id="21" creationId="{00000000-0000-0000-0000-000000000000}"/>
          </ac:spMkLst>
        </pc:spChg>
        <pc:spChg chg="mod">
          <ac:chgData name="尾嵜 成真" userId="dd95f81a979e9056" providerId="LiveId" clId="{FCC2AE78-7B2A-4B8A-87F2-2039D47FE252}" dt="2022-12-28T11:32:24.749" v="4754" actId="1076"/>
          <ac:spMkLst>
            <pc:docMk/>
            <pc:sldMk cId="0" sldId="259"/>
            <ac:spMk id="27" creationId="{00000000-0000-0000-0000-000000000000}"/>
          </ac:spMkLst>
        </pc:spChg>
        <pc:grpChg chg="mod">
          <ac:chgData name="尾嵜 成真" userId="dd95f81a979e9056" providerId="LiveId" clId="{FCC2AE78-7B2A-4B8A-87F2-2039D47FE252}" dt="2022-12-28T11:32:25.284" v="4756" actId="1076"/>
          <ac:grpSpMkLst>
            <pc:docMk/>
            <pc:sldMk cId="0" sldId="259"/>
            <ac:grpSpMk id="2" creationId="{F3E18761-6F4D-4A56-A95B-FE9E51163FF2}"/>
          </ac:grpSpMkLst>
        </pc:grpChg>
        <pc:grpChg chg="mod">
          <ac:chgData name="尾嵜 成真" userId="dd95f81a979e9056" providerId="LiveId" clId="{FCC2AE78-7B2A-4B8A-87F2-2039D47FE252}" dt="2022-12-28T11:32:25.284" v="4756" actId="1076"/>
          <ac:grpSpMkLst>
            <pc:docMk/>
            <pc:sldMk cId="0" sldId="259"/>
            <ac:grpSpMk id="3" creationId="{28D86D72-E7AD-4CA2-BA44-25225DE74CDA}"/>
          </ac:grpSpMkLst>
        </pc:grpChg>
        <pc:grpChg chg="mod">
          <ac:chgData name="尾嵜 成真" userId="dd95f81a979e9056" providerId="LiveId" clId="{FCC2AE78-7B2A-4B8A-87F2-2039D47FE252}" dt="2022-12-28T11:32:25.284" v="4756" actId="1076"/>
          <ac:grpSpMkLst>
            <pc:docMk/>
            <pc:sldMk cId="0" sldId="259"/>
            <ac:grpSpMk id="4" creationId="{A55DAF8F-E612-4233-AEC5-F612CD50E7CD}"/>
          </ac:grpSpMkLst>
        </pc:grpChg>
        <pc:grpChg chg="mod">
          <ac:chgData name="尾嵜 成真" userId="dd95f81a979e9056" providerId="LiveId" clId="{FCC2AE78-7B2A-4B8A-87F2-2039D47FE252}" dt="2022-12-28T11:32:25.284" v="4756" actId="1076"/>
          <ac:grpSpMkLst>
            <pc:docMk/>
            <pc:sldMk cId="0" sldId="259"/>
            <ac:grpSpMk id="5" creationId="{9A03F420-9491-4177-BECB-F1640F380D4C}"/>
          </ac:grpSpMkLst>
        </pc:grpChg>
        <pc:grpChg chg="mod">
          <ac:chgData name="尾嵜 成真" userId="dd95f81a979e9056" providerId="LiveId" clId="{FCC2AE78-7B2A-4B8A-87F2-2039D47FE252}" dt="2022-12-28T11:32:25.284" v="4756" actId="1076"/>
          <ac:grpSpMkLst>
            <pc:docMk/>
            <pc:sldMk cId="0" sldId="259"/>
            <ac:grpSpMk id="6" creationId="{D1DBE470-BFFD-4DB0-B7FA-93F737876573}"/>
          </ac:grpSpMkLst>
        </pc:grpChg>
        <pc:grpChg chg="mod">
          <ac:chgData name="尾嵜 成真" userId="dd95f81a979e9056" providerId="LiveId" clId="{FCC2AE78-7B2A-4B8A-87F2-2039D47FE252}" dt="2022-12-28T11:32:25.284" v="4756" actId="1076"/>
          <ac:grpSpMkLst>
            <pc:docMk/>
            <pc:sldMk cId="0" sldId="259"/>
            <ac:grpSpMk id="17" creationId="{B0FD30C0-9718-FE51-0480-A8AA07EA80FC}"/>
          </ac:grpSpMkLst>
        </pc:grpChg>
      </pc:sldChg>
      <pc:sldChg chg="modSp mod">
        <pc:chgData name="尾嵜 成真" userId="dd95f81a979e9056" providerId="LiveId" clId="{FCC2AE78-7B2A-4B8A-87F2-2039D47FE252}" dt="2022-12-28T11:32:33.444" v="4758" actId="1076"/>
        <pc:sldMkLst>
          <pc:docMk/>
          <pc:sldMk cId="0" sldId="293"/>
        </pc:sldMkLst>
        <pc:spChg chg="mod">
          <ac:chgData name="尾嵜 成真" userId="dd95f81a979e9056" providerId="LiveId" clId="{FCC2AE78-7B2A-4B8A-87F2-2039D47FE252}" dt="2022-12-28T11:32:33.444" v="4758" actId="1076"/>
          <ac:spMkLst>
            <pc:docMk/>
            <pc:sldMk cId="0" sldId="293"/>
            <ac:spMk id="7" creationId="{00000000-0000-0000-0000-000000000000}"/>
          </ac:spMkLst>
        </pc:spChg>
      </pc:sldChg>
      <pc:sldChg chg="ord">
        <pc:chgData name="尾嵜 成真" userId="dd95f81a979e9056" providerId="LiveId" clId="{FCC2AE78-7B2A-4B8A-87F2-2039D47FE252}" dt="2022-12-28T11:36:26.161" v="4782"/>
        <pc:sldMkLst>
          <pc:docMk/>
          <pc:sldMk cId="4080836906" sldId="309"/>
        </pc:sldMkLst>
      </pc:sldChg>
      <pc:sldChg chg="addSp delSp modSp mod">
        <pc:chgData name="尾嵜 成真" userId="dd95f81a979e9056" providerId="LiveId" clId="{FCC2AE78-7B2A-4B8A-87F2-2039D47FE252}" dt="2022-12-28T11:43:54.425" v="4915" actId="478"/>
        <pc:sldMkLst>
          <pc:docMk/>
          <pc:sldMk cId="378628896" sldId="377"/>
        </pc:sldMkLst>
        <pc:spChg chg="add del mod">
          <ac:chgData name="尾嵜 成真" userId="dd95f81a979e9056" providerId="LiveId" clId="{FCC2AE78-7B2A-4B8A-87F2-2039D47FE252}" dt="2022-12-28T11:43:42.131" v="4910" actId="478"/>
          <ac:spMkLst>
            <pc:docMk/>
            <pc:sldMk cId="378628896" sldId="377"/>
            <ac:spMk id="2" creationId="{50C0FD00-2D26-6372-E3C5-87EA4F285B6A}"/>
          </ac:spMkLst>
        </pc:spChg>
        <pc:spChg chg="add del mod">
          <ac:chgData name="尾嵜 成真" userId="dd95f81a979e9056" providerId="LiveId" clId="{FCC2AE78-7B2A-4B8A-87F2-2039D47FE252}" dt="2022-12-28T11:43:54.425" v="4915" actId="478"/>
          <ac:spMkLst>
            <pc:docMk/>
            <pc:sldMk cId="378628896" sldId="377"/>
            <ac:spMk id="4" creationId="{0A20B66D-EC68-D8D5-A34A-6CD4B2D29D08}"/>
          </ac:spMkLst>
        </pc:spChg>
        <pc:spChg chg="mod">
          <ac:chgData name="尾嵜 成真" userId="dd95f81a979e9056" providerId="LiveId" clId="{FCC2AE78-7B2A-4B8A-87F2-2039D47FE252}" dt="2022-12-26T15:44:10.269" v="2464" actId="1076"/>
          <ac:spMkLst>
            <pc:docMk/>
            <pc:sldMk cId="378628896" sldId="377"/>
            <ac:spMk id="6" creationId="{493135D4-8A6B-092C-39C7-B288BDFEC944}"/>
          </ac:spMkLst>
        </pc:spChg>
        <pc:spChg chg="add del mod">
          <ac:chgData name="尾嵜 成真" userId="dd95f81a979e9056" providerId="LiveId" clId="{FCC2AE78-7B2A-4B8A-87F2-2039D47FE252}" dt="2022-12-28T11:43:49.455" v="4913"/>
          <ac:spMkLst>
            <pc:docMk/>
            <pc:sldMk cId="378628896" sldId="377"/>
            <ac:spMk id="7" creationId="{9F6AB4DA-6A22-5439-4EC2-5E6188D7E33C}"/>
          </ac:spMkLst>
        </pc:spChg>
        <pc:spChg chg="mod">
          <ac:chgData name="尾嵜 成真" userId="dd95f81a979e9056" providerId="LiveId" clId="{FCC2AE78-7B2A-4B8A-87F2-2039D47FE252}" dt="2022-12-26T15:44:00.128" v="2463" actId="1076"/>
          <ac:spMkLst>
            <pc:docMk/>
            <pc:sldMk cId="378628896" sldId="377"/>
            <ac:spMk id="10" creationId="{4C8D8093-D708-E46A-39FD-79BFCCF8875B}"/>
          </ac:spMkLst>
        </pc:spChg>
        <pc:picChg chg="add del mod">
          <ac:chgData name="尾嵜 成真" userId="dd95f81a979e9056" providerId="LiveId" clId="{FCC2AE78-7B2A-4B8A-87F2-2039D47FE252}" dt="2022-12-28T11:41:17.547" v="4889"/>
          <ac:picMkLst>
            <pc:docMk/>
            <pc:sldMk cId="378628896" sldId="377"/>
            <ac:picMk id="3" creationId="{0E8057DE-B04B-CE23-08FE-706C264C813A}"/>
          </ac:picMkLst>
        </pc:picChg>
        <pc:picChg chg="mod">
          <ac:chgData name="尾嵜 成真" userId="dd95f81a979e9056" providerId="LiveId" clId="{FCC2AE78-7B2A-4B8A-87F2-2039D47FE252}" dt="2022-12-28T11:40:50.580" v="4882" actId="1076"/>
          <ac:picMkLst>
            <pc:docMk/>
            <pc:sldMk cId="378628896" sldId="377"/>
            <ac:picMk id="5" creationId="{F229D511-E413-63F0-632B-EE34D2E8F9B6}"/>
          </ac:picMkLst>
        </pc:picChg>
        <pc:picChg chg="mod">
          <ac:chgData name="尾嵜 成真" userId="dd95f81a979e9056" providerId="LiveId" clId="{FCC2AE78-7B2A-4B8A-87F2-2039D47FE252}" dt="2022-12-26T15:44:29.076" v="2470" actId="14100"/>
          <ac:picMkLst>
            <pc:docMk/>
            <pc:sldMk cId="378628896" sldId="377"/>
            <ac:picMk id="8" creationId="{A0492E75-9F9D-B947-6C10-3295636C023E}"/>
          </ac:picMkLst>
        </pc:picChg>
        <pc:picChg chg="mod">
          <ac:chgData name="尾嵜 成真" userId="dd95f81a979e9056" providerId="LiveId" clId="{FCC2AE78-7B2A-4B8A-87F2-2039D47FE252}" dt="2022-12-26T15:44:24.546" v="2469" actId="1076"/>
          <ac:picMkLst>
            <pc:docMk/>
            <pc:sldMk cId="378628896" sldId="377"/>
            <ac:picMk id="1026" creationId="{70980FBC-4F5A-8754-D806-E27069A6762B}"/>
          </ac:picMkLst>
        </pc:picChg>
        <pc:picChg chg="mod">
          <ac:chgData name="尾嵜 成真" userId="dd95f81a979e9056" providerId="LiveId" clId="{FCC2AE78-7B2A-4B8A-87F2-2039D47FE252}" dt="2022-12-26T15:44:13.398" v="2465" actId="1076"/>
          <ac:picMkLst>
            <pc:docMk/>
            <pc:sldMk cId="378628896" sldId="377"/>
            <ac:picMk id="1028" creationId="{482A3F7C-1D33-89EF-E12C-2BA567F4B7C9}"/>
          </ac:picMkLst>
        </pc:picChg>
      </pc:sldChg>
      <pc:sldChg chg="addSp modSp mod">
        <pc:chgData name="尾嵜 成真" userId="dd95f81a979e9056" providerId="LiveId" clId="{FCC2AE78-7B2A-4B8A-87F2-2039D47FE252}" dt="2022-12-26T15:18:27.771" v="2020" actId="113"/>
        <pc:sldMkLst>
          <pc:docMk/>
          <pc:sldMk cId="1185041612" sldId="378"/>
        </pc:sldMkLst>
        <pc:spChg chg="mod">
          <ac:chgData name="尾嵜 成真" userId="dd95f81a979e9056" providerId="LiveId" clId="{FCC2AE78-7B2A-4B8A-87F2-2039D47FE252}" dt="2022-12-26T15:18:27.771" v="2020" actId="113"/>
          <ac:spMkLst>
            <pc:docMk/>
            <pc:sldMk cId="1185041612" sldId="378"/>
            <ac:spMk id="10" creationId="{4C8D8093-D708-E46A-39FD-79BFCCF8875B}"/>
          </ac:spMkLst>
        </pc:spChg>
        <pc:spChg chg="mod">
          <ac:chgData name="尾嵜 成真" userId="dd95f81a979e9056" providerId="LiveId" clId="{FCC2AE78-7B2A-4B8A-87F2-2039D47FE252}" dt="2022-12-25T14:50:40.746" v="0" actId="20577"/>
          <ac:spMkLst>
            <pc:docMk/>
            <pc:sldMk cId="1185041612" sldId="378"/>
            <ac:spMk id="29" creationId="{A17934AB-FCC8-3776-1635-6E61D9A7D43B}"/>
          </ac:spMkLst>
        </pc:spChg>
        <pc:graphicFrameChg chg="add mod modGraphic">
          <ac:chgData name="尾嵜 成真" userId="dd95f81a979e9056" providerId="LiveId" clId="{FCC2AE78-7B2A-4B8A-87F2-2039D47FE252}" dt="2022-12-25T15:38:35.144" v="736" actId="20577"/>
          <ac:graphicFrameMkLst>
            <pc:docMk/>
            <pc:sldMk cId="1185041612" sldId="378"/>
            <ac:graphicFrameMk id="2" creationId="{8F2EA908-6D69-2547-FD49-82C474D84838}"/>
          </ac:graphicFrameMkLst>
        </pc:graphicFrameChg>
      </pc:sldChg>
      <pc:sldChg chg="addSp delSp modSp mod">
        <pc:chgData name="尾嵜 成真" userId="dd95f81a979e9056" providerId="LiveId" clId="{FCC2AE78-7B2A-4B8A-87F2-2039D47FE252}" dt="2022-12-28T11:44:09.134" v="4917" actId="1076"/>
        <pc:sldMkLst>
          <pc:docMk/>
          <pc:sldMk cId="2731418115" sldId="379"/>
        </pc:sldMkLst>
        <pc:spChg chg="add del mod">
          <ac:chgData name="尾嵜 成真" userId="dd95f81a979e9056" providerId="LiveId" clId="{FCC2AE78-7B2A-4B8A-87F2-2039D47FE252}" dt="2022-12-28T11:44:03.025" v="4916" actId="478"/>
          <ac:spMkLst>
            <pc:docMk/>
            <pc:sldMk cId="2731418115" sldId="379"/>
            <ac:spMk id="2" creationId="{8BE2B98E-2D0A-4276-17A8-14AD59A6D20C}"/>
          </ac:spMkLst>
        </pc:spChg>
        <pc:spChg chg="add del">
          <ac:chgData name="尾嵜 成真" userId="dd95f81a979e9056" providerId="LiveId" clId="{FCC2AE78-7B2A-4B8A-87F2-2039D47FE252}" dt="2022-12-26T14:23:43.729" v="774"/>
          <ac:spMkLst>
            <pc:docMk/>
            <pc:sldMk cId="2731418115" sldId="379"/>
            <ac:spMk id="2" creationId="{A5D1CC57-1AF9-DA51-BAA9-08B36FB2A9AE}"/>
          </ac:spMkLst>
        </pc:spChg>
        <pc:spChg chg="add del">
          <ac:chgData name="尾嵜 成真" userId="dd95f81a979e9056" providerId="LiveId" clId="{FCC2AE78-7B2A-4B8A-87F2-2039D47FE252}" dt="2022-12-26T14:23:46.776" v="776"/>
          <ac:spMkLst>
            <pc:docMk/>
            <pc:sldMk cId="2731418115" sldId="379"/>
            <ac:spMk id="3" creationId="{74DD92C3-AC1D-D262-5926-97EA1713B246}"/>
          </ac:spMkLst>
        </pc:spChg>
        <pc:spChg chg="add mod">
          <ac:chgData name="尾嵜 成真" userId="dd95f81a979e9056" providerId="LiveId" clId="{FCC2AE78-7B2A-4B8A-87F2-2039D47FE252}" dt="2022-12-28T11:44:09.134" v="4917" actId="1076"/>
          <ac:spMkLst>
            <pc:docMk/>
            <pc:sldMk cId="2731418115" sldId="379"/>
            <ac:spMk id="7" creationId="{0579C3F7-83A8-86B0-7DAA-15E120E2447D}"/>
          </ac:spMkLst>
        </pc:spChg>
        <pc:spChg chg="add del">
          <ac:chgData name="尾嵜 成真" userId="dd95f81a979e9056" providerId="LiveId" clId="{FCC2AE78-7B2A-4B8A-87F2-2039D47FE252}" dt="2022-12-26T14:38:04.683" v="800"/>
          <ac:spMkLst>
            <pc:docMk/>
            <pc:sldMk cId="2731418115" sldId="379"/>
            <ac:spMk id="8" creationId="{7FC7E538-6A38-FBD7-33D1-8DADD185EF90}"/>
          </ac:spMkLst>
        </pc:spChg>
        <pc:spChg chg="mod">
          <ac:chgData name="尾嵜 成真" userId="dd95f81a979e9056" providerId="LiveId" clId="{FCC2AE78-7B2A-4B8A-87F2-2039D47FE252}" dt="2022-12-28T11:42:53.534" v="4907" actId="20577"/>
          <ac:spMkLst>
            <pc:docMk/>
            <pc:sldMk cId="2731418115" sldId="379"/>
            <ac:spMk id="10" creationId="{4C8D8093-D708-E46A-39FD-79BFCCF8875B}"/>
          </ac:spMkLst>
        </pc:spChg>
        <pc:spChg chg="mod">
          <ac:chgData name="尾嵜 成真" userId="dd95f81a979e9056" providerId="LiveId" clId="{FCC2AE78-7B2A-4B8A-87F2-2039D47FE252}" dt="2022-12-26T15:14:56.099" v="1764" actId="20577"/>
          <ac:spMkLst>
            <pc:docMk/>
            <pc:sldMk cId="2731418115" sldId="379"/>
            <ac:spMk id="29" creationId="{A17934AB-FCC8-3776-1635-6E61D9A7D43B}"/>
          </ac:spMkLst>
        </pc:spChg>
        <pc:picChg chg="add mod">
          <ac:chgData name="尾嵜 成真" userId="dd95f81a979e9056" providerId="LiveId" clId="{FCC2AE78-7B2A-4B8A-87F2-2039D47FE252}" dt="2022-12-28T11:44:09.134" v="4917" actId="1076"/>
          <ac:picMkLst>
            <pc:docMk/>
            <pc:sldMk cId="2731418115" sldId="379"/>
            <ac:picMk id="5" creationId="{EC4A2A7F-E7C9-0413-C54E-98590FDA2FE2}"/>
          </ac:picMkLst>
        </pc:picChg>
      </pc:sldChg>
      <pc:sldChg chg="addSp delSp modSp mod">
        <pc:chgData name="尾嵜 成真" userId="dd95f81a979e9056" providerId="LiveId" clId="{FCC2AE78-7B2A-4B8A-87F2-2039D47FE252}" dt="2022-12-28T11:44:24.024" v="4921" actId="478"/>
        <pc:sldMkLst>
          <pc:docMk/>
          <pc:sldMk cId="3888411916" sldId="380"/>
        </pc:sldMkLst>
        <pc:spChg chg="add del mod">
          <ac:chgData name="尾嵜 成真" userId="dd95f81a979e9056" providerId="LiveId" clId="{FCC2AE78-7B2A-4B8A-87F2-2039D47FE252}" dt="2022-12-28T11:44:15.353" v="4918" actId="478"/>
          <ac:spMkLst>
            <pc:docMk/>
            <pc:sldMk cId="3888411916" sldId="380"/>
            <ac:spMk id="2" creationId="{C98E584F-9A53-0375-7383-BB619B9F97C7}"/>
          </ac:spMkLst>
        </pc:spChg>
        <pc:spChg chg="add del mod">
          <ac:chgData name="尾嵜 成真" userId="dd95f81a979e9056" providerId="LiveId" clId="{FCC2AE78-7B2A-4B8A-87F2-2039D47FE252}" dt="2022-12-28T11:44:24.024" v="4921" actId="478"/>
          <ac:spMkLst>
            <pc:docMk/>
            <pc:sldMk cId="3888411916" sldId="380"/>
            <ac:spMk id="3" creationId="{534CAB8B-623D-D3AA-C312-7E2F19A4E3C8}"/>
          </ac:spMkLst>
        </pc:spChg>
        <pc:spChg chg="add del mod">
          <ac:chgData name="尾嵜 成真" userId="dd95f81a979e9056" providerId="LiveId" clId="{FCC2AE78-7B2A-4B8A-87F2-2039D47FE252}" dt="2022-12-26T15:23:20.442" v="2040" actId="478"/>
          <ac:spMkLst>
            <pc:docMk/>
            <pc:sldMk cId="3888411916" sldId="380"/>
            <ac:spMk id="3" creationId="{7F8921D2-C99B-59BC-AFF6-E45D40FFD7B8}"/>
          </ac:spMkLst>
        </pc:spChg>
        <pc:spChg chg="add mod">
          <ac:chgData name="尾嵜 成真" userId="dd95f81a979e9056" providerId="LiveId" clId="{FCC2AE78-7B2A-4B8A-87F2-2039D47FE252}" dt="2022-12-26T15:49:44.358" v="2545"/>
          <ac:spMkLst>
            <pc:docMk/>
            <pc:sldMk cId="3888411916" sldId="380"/>
            <ac:spMk id="4" creationId="{BBB9A4B0-C051-A711-8254-311095F26D0C}"/>
          </ac:spMkLst>
        </pc:spChg>
        <pc:spChg chg="add mod">
          <ac:chgData name="尾嵜 成真" userId="dd95f81a979e9056" providerId="LiveId" clId="{FCC2AE78-7B2A-4B8A-87F2-2039D47FE252}" dt="2022-12-26T15:46:14.984" v="2485" actId="1076"/>
          <ac:spMkLst>
            <pc:docMk/>
            <pc:sldMk cId="3888411916" sldId="380"/>
            <ac:spMk id="7" creationId="{1D55E4A9-16C9-3E8E-99C8-4139426FD846}"/>
          </ac:spMkLst>
        </pc:spChg>
        <pc:spChg chg="del mod">
          <ac:chgData name="尾嵜 成真" userId="dd95f81a979e9056" providerId="LiveId" clId="{FCC2AE78-7B2A-4B8A-87F2-2039D47FE252}" dt="2022-12-26T15:23:18.333" v="2039" actId="478"/>
          <ac:spMkLst>
            <pc:docMk/>
            <pc:sldMk cId="3888411916" sldId="380"/>
            <ac:spMk id="10" creationId="{4C8D8093-D708-E46A-39FD-79BFCCF8875B}"/>
          </ac:spMkLst>
        </pc:spChg>
        <pc:spChg chg="add del">
          <ac:chgData name="尾嵜 成真" userId="dd95f81a979e9056" providerId="LiveId" clId="{FCC2AE78-7B2A-4B8A-87F2-2039D47FE252}" dt="2022-12-26T15:49:36.918" v="2543" actId="22"/>
          <ac:spMkLst>
            <pc:docMk/>
            <pc:sldMk cId="3888411916" sldId="380"/>
            <ac:spMk id="12" creationId="{FF859154-B516-680C-DA87-7E09556D8643}"/>
          </ac:spMkLst>
        </pc:spChg>
        <pc:picChg chg="add mod">
          <ac:chgData name="尾嵜 成真" userId="dd95f81a979e9056" providerId="LiveId" clId="{FCC2AE78-7B2A-4B8A-87F2-2039D47FE252}" dt="2022-12-26T15:46:14.984" v="2485" actId="1076"/>
          <ac:picMkLst>
            <pc:docMk/>
            <pc:sldMk cId="3888411916" sldId="380"/>
            <ac:picMk id="6" creationId="{5254EF8B-2D4B-1738-2B37-5AAACCAF75BD}"/>
          </ac:picMkLst>
        </pc:picChg>
        <pc:picChg chg="add del mod">
          <ac:chgData name="尾嵜 成真" userId="dd95f81a979e9056" providerId="LiveId" clId="{FCC2AE78-7B2A-4B8A-87F2-2039D47FE252}" dt="2022-12-28T11:44:21.602" v="4920" actId="478"/>
          <ac:picMkLst>
            <pc:docMk/>
            <pc:sldMk cId="3888411916" sldId="380"/>
            <ac:picMk id="9" creationId="{44835F39-031F-6BF7-0FB9-CC09E30002BB}"/>
          </ac:picMkLst>
        </pc:picChg>
        <pc:picChg chg="add mod">
          <ac:chgData name="尾嵜 成真" userId="dd95f81a979e9056" providerId="LiveId" clId="{FCC2AE78-7B2A-4B8A-87F2-2039D47FE252}" dt="2022-12-26T15:50:19.876" v="2551" actId="1076"/>
          <ac:picMkLst>
            <pc:docMk/>
            <pc:sldMk cId="3888411916" sldId="380"/>
            <ac:picMk id="14" creationId="{48076457-AB7B-6AB5-C020-200F98CB75D6}"/>
          </ac:picMkLst>
        </pc:picChg>
        <pc:picChg chg="add mod">
          <ac:chgData name="尾嵜 成真" userId="dd95f81a979e9056" providerId="LiveId" clId="{FCC2AE78-7B2A-4B8A-87F2-2039D47FE252}" dt="2022-12-26T15:50:10.956" v="2549" actId="1076"/>
          <ac:picMkLst>
            <pc:docMk/>
            <pc:sldMk cId="3888411916" sldId="380"/>
            <ac:picMk id="2050" creationId="{57D616C7-7514-F184-50BB-135DBD835086}"/>
          </ac:picMkLst>
        </pc:picChg>
      </pc:sldChg>
      <pc:sldChg chg="modSp del mod">
        <pc:chgData name="尾嵜 成真" userId="dd95f81a979e9056" providerId="LiveId" clId="{FCC2AE78-7B2A-4B8A-87F2-2039D47FE252}" dt="2022-12-28T11:25:18.032" v="4704" actId="47"/>
        <pc:sldMkLst>
          <pc:docMk/>
          <pc:sldMk cId="3242685888" sldId="381"/>
        </pc:sldMkLst>
        <pc:spChg chg="mod">
          <ac:chgData name="尾嵜 成真" userId="dd95f81a979e9056" providerId="LiveId" clId="{FCC2AE78-7B2A-4B8A-87F2-2039D47FE252}" dt="2022-12-28T10:35:48.020" v="3704"/>
          <ac:spMkLst>
            <pc:docMk/>
            <pc:sldMk cId="3242685888" sldId="381"/>
            <ac:spMk id="10" creationId="{4C8D8093-D708-E46A-39FD-79BFCCF8875B}"/>
          </ac:spMkLst>
        </pc:spChg>
        <pc:spChg chg="mod">
          <ac:chgData name="尾嵜 成真" userId="dd95f81a979e9056" providerId="LiveId" clId="{FCC2AE78-7B2A-4B8A-87F2-2039D47FE252}" dt="2022-12-28T10:19:33.335" v="3122" actId="20577"/>
          <ac:spMkLst>
            <pc:docMk/>
            <pc:sldMk cId="3242685888" sldId="381"/>
            <ac:spMk id="29" creationId="{A17934AB-FCC8-3776-1635-6E61D9A7D43B}"/>
          </ac:spMkLst>
        </pc:spChg>
      </pc:sldChg>
      <pc:sldChg chg="addSp delSp modSp del mod">
        <pc:chgData name="尾嵜 成真" userId="dd95f81a979e9056" providerId="LiveId" clId="{FCC2AE78-7B2A-4B8A-87F2-2039D47FE252}" dt="2022-12-28T11:25:18.970" v="4705" actId="47"/>
        <pc:sldMkLst>
          <pc:docMk/>
          <pc:sldMk cId="1506097416" sldId="382"/>
        </pc:sldMkLst>
        <pc:spChg chg="mod">
          <ac:chgData name="尾嵜 成真" userId="dd95f81a979e9056" providerId="LiveId" clId="{FCC2AE78-7B2A-4B8A-87F2-2039D47FE252}" dt="2022-12-28T11:18:38.843" v="4661" actId="20577"/>
          <ac:spMkLst>
            <pc:docMk/>
            <pc:sldMk cId="1506097416" sldId="382"/>
            <ac:spMk id="10" creationId="{4C8D8093-D708-E46A-39FD-79BFCCF8875B}"/>
          </ac:spMkLst>
        </pc:spChg>
        <pc:spChg chg="add mod">
          <ac:chgData name="尾嵜 成真" userId="dd95f81a979e9056" providerId="LiveId" clId="{FCC2AE78-7B2A-4B8A-87F2-2039D47FE252}" dt="2022-12-28T11:23:02.774" v="4703" actId="1076"/>
          <ac:spMkLst>
            <pc:docMk/>
            <pc:sldMk cId="1506097416" sldId="382"/>
            <ac:spMk id="12" creationId="{A5DF4167-C56B-FCB1-552F-AA435A8D5DD2}"/>
          </ac:spMkLst>
        </pc:spChg>
        <pc:spChg chg="mod">
          <ac:chgData name="尾嵜 成真" userId="dd95f81a979e9056" providerId="LiveId" clId="{FCC2AE78-7B2A-4B8A-87F2-2039D47FE252}" dt="2022-12-28T10:38:36.724" v="3719" actId="20577"/>
          <ac:spMkLst>
            <pc:docMk/>
            <pc:sldMk cId="1506097416" sldId="382"/>
            <ac:spMk id="29" creationId="{A17934AB-FCC8-3776-1635-6E61D9A7D43B}"/>
          </ac:spMkLst>
        </pc:spChg>
        <pc:picChg chg="add del mod">
          <ac:chgData name="尾嵜 成真" userId="dd95f81a979e9056" providerId="LiveId" clId="{FCC2AE78-7B2A-4B8A-87F2-2039D47FE252}" dt="2022-12-28T11:18:32.186" v="4657" actId="478"/>
          <ac:picMkLst>
            <pc:docMk/>
            <pc:sldMk cId="1506097416" sldId="382"/>
            <ac:picMk id="3" creationId="{68A6BF56-459E-20AB-47E8-ED95B551B19B}"/>
          </ac:picMkLst>
        </pc:picChg>
        <pc:picChg chg="add mod">
          <ac:chgData name="尾嵜 成真" userId="dd95f81a979e9056" providerId="LiveId" clId="{FCC2AE78-7B2A-4B8A-87F2-2039D47FE252}" dt="2022-12-28T11:23:02.774" v="4703" actId="1076"/>
          <ac:picMkLst>
            <pc:docMk/>
            <pc:sldMk cId="1506097416" sldId="382"/>
            <ac:picMk id="5" creationId="{FD0BC4B5-B762-D6DE-E882-44E424717DA8}"/>
          </ac:picMkLst>
        </pc:picChg>
        <pc:picChg chg="add del mod">
          <ac:chgData name="尾嵜 成真" userId="dd95f81a979e9056" providerId="LiveId" clId="{FCC2AE78-7B2A-4B8A-87F2-2039D47FE252}" dt="2022-12-28T11:21:03.999" v="4686" actId="478"/>
          <ac:picMkLst>
            <pc:docMk/>
            <pc:sldMk cId="1506097416" sldId="382"/>
            <ac:picMk id="7" creationId="{D1B66420-AFA5-9179-97BA-2ADC2E0A6FFD}"/>
          </ac:picMkLst>
        </pc:picChg>
        <pc:picChg chg="add del mod">
          <ac:chgData name="尾嵜 成真" userId="dd95f81a979e9056" providerId="LiveId" clId="{FCC2AE78-7B2A-4B8A-87F2-2039D47FE252}" dt="2022-12-28T11:21:05.256" v="4687" actId="478"/>
          <ac:picMkLst>
            <pc:docMk/>
            <pc:sldMk cId="1506097416" sldId="382"/>
            <ac:picMk id="9" creationId="{AB549836-A567-8D96-ED39-C709710DBCCA}"/>
          </ac:picMkLst>
        </pc:picChg>
        <pc:picChg chg="add del mod">
          <ac:chgData name="尾嵜 成真" userId="dd95f81a979e9056" providerId="LiveId" clId="{FCC2AE78-7B2A-4B8A-87F2-2039D47FE252}" dt="2022-12-28T11:22:20.816" v="4698"/>
          <ac:picMkLst>
            <pc:docMk/>
            <pc:sldMk cId="1506097416" sldId="382"/>
            <ac:picMk id="11" creationId="{AD4F410E-B3C9-7B7E-BA68-DA4505A55CB7}"/>
          </ac:picMkLst>
        </pc:picChg>
      </pc:sldChg>
      <pc:sldChg chg="modSp add mod">
        <pc:chgData name="尾嵜 成真" userId="dd95f81a979e9056" providerId="LiveId" clId="{FCC2AE78-7B2A-4B8A-87F2-2039D47FE252}" dt="2022-12-25T15:39:02.476" v="754" actId="20577"/>
        <pc:sldMkLst>
          <pc:docMk/>
          <pc:sldMk cId="3741894308" sldId="384"/>
        </pc:sldMkLst>
        <pc:spChg chg="mod">
          <ac:chgData name="尾嵜 成真" userId="dd95f81a979e9056" providerId="LiveId" clId="{FCC2AE78-7B2A-4B8A-87F2-2039D47FE252}" dt="2022-12-25T15:15:00.649" v="412" actId="20577"/>
          <ac:spMkLst>
            <pc:docMk/>
            <pc:sldMk cId="3741894308" sldId="384"/>
            <ac:spMk id="10" creationId="{4C8D8093-D708-E46A-39FD-79BFCCF8875B}"/>
          </ac:spMkLst>
        </pc:spChg>
        <pc:spChg chg="mod">
          <ac:chgData name="尾嵜 成真" userId="dd95f81a979e9056" providerId="LiveId" clId="{FCC2AE78-7B2A-4B8A-87F2-2039D47FE252}" dt="2022-12-25T15:22:16.218" v="503" actId="20577"/>
          <ac:spMkLst>
            <pc:docMk/>
            <pc:sldMk cId="3741894308" sldId="384"/>
            <ac:spMk id="29" creationId="{A17934AB-FCC8-3776-1635-6E61D9A7D43B}"/>
          </ac:spMkLst>
        </pc:spChg>
        <pc:graphicFrameChg chg="mod modGraphic">
          <ac:chgData name="尾嵜 成真" userId="dd95f81a979e9056" providerId="LiveId" clId="{FCC2AE78-7B2A-4B8A-87F2-2039D47FE252}" dt="2022-12-25T15:39:02.476" v="754" actId="20577"/>
          <ac:graphicFrameMkLst>
            <pc:docMk/>
            <pc:sldMk cId="3741894308" sldId="384"/>
            <ac:graphicFrameMk id="2" creationId="{8F2EA908-6D69-2547-FD49-82C474D84838}"/>
          </ac:graphicFrameMkLst>
        </pc:graphicFrameChg>
      </pc:sldChg>
      <pc:sldChg chg="addSp delSp modSp add mod">
        <pc:chgData name="尾嵜 成真" userId="dd95f81a979e9056" providerId="LiveId" clId="{FCC2AE78-7B2A-4B8A-87F2-2039D47FE252}" dt="2022-12-28T11:44:27.539" v="4922" actId="478"/>
        <pc:sldMkLst>
          <pc:docMk/>
          <pc:sldMk cId="224230756" sldId="385"/>
        </pc:sldMkLst>
        <pc:spChg chg="add del mod">
          <ac:chgData name="尾嵜 成真" userId="dd95f81a979e9056" providerId="LiveId" clId="{FCC2AE78-7B2A-4B8A-87F2-2039D47FE252}" dt="2022-12-28T11:44:27.539" v="4922" actId="478"/>
          <ac:spMkLst>
            <pc:docMk/>
            <pc:sldMk cId="224230756" sldId="385"/>
            <ac:spMk id="2" creationId="{F76981DB-4FC6-57A7-5B81-766CEEF9F87A}"/>
          </ac:spMkLst>
        </pc:spChg>
        <pc:spChg chg="mod">
          <ac:chgData name="尾嵜 成真" userId="dd95f81a979e9056" providerId="LiveId" clId="{FCC2AE78-7B2A-4B8A-87F2-2039D47FE252}" dt="2022-12-26T16:06:04.507" v="3094" actId="947"/>
          <ac:spMkLst>
            <pc:docMk/>
            <pc:sldMk cId="224230756" sldId="385"/>
            <ac:spMk id="10" creationId="{4C8D8093-D708-E46A-39FD-79BFCCF8875B}"/>
          </ac:spMkLst>
        </pc:spChg>
        <pc:spChg chg="mod">
          <ac:chgData name="尾嵜 成真" userId="dd95f81a979e9056" providerId="LiveId" clId="{FCC2AE78-7B2A-4B8A-87F2-2039D47FE252}" dt="2022-12-26T15:21:03.113" v="2025" actId="20577"/>
          <ac:spMkLst>
            <pc:docMk/>
            <pc:sldMk cId="224230756" sldId="385"/>
            <ac:spMk id="29" creationId="{A17934AB-FCC8-3776-1635-6E61D9A7D43B}"/>
          </ac:spMkLst>
        </pc:spChg>
        <pc:picChg chg="add del mod">
          <ac:chgData name="尾嵜 成真" userId="dd95f81a979e9056" providerId="LiveId" clId="{FCC2AE78-7B2A-4B8A-87F2-2039D47FE252}" dt="2022-12-26T16:03:54.015" v="3068"/>
          <ac:picMkLst>
            <pc:docMk/>
            <pc:sldMk cId="224230756" sldId="385"/>
            <ac:picMk id="3074" creationId="{60085D31-0C1A-D441-5B26-9BF655CDF484}"/>
          </ac:picMkLst>
        </pc:picChg>
        <pc:picChg chg="add mod">
          <ac:chgData name="尾嵜 成真" userId="dd95f81a979e9056" providerId="LiveId" clId="{FCC2AE78-7B2A-4B8A-87F2-2039D47FE252}" dt="2022-12-26T16:04:06.458" v="3073" actId="1076"/>
          <ac:picMkLst>
            <pc:docMk/>
            <pc:sldMk cId="224230756" sldId="385"/>
            <ac:picMk id="3076" creationId="{8C6A1EF8-574B-6F9B-9F98-53FF4CDB1B6A}"/>
          </ac:picMkLst>
        </pc:picChg>
      </pc:sldChg>
      <pc:sldChg chg="addSp delSp modSp add del mod">
        <pc:chgData name="尾嵜 成真" userId="dd95f81a979e9056" providerId="LiveId" clId="{FCC2AE78-7B2A-4B8A-87F2-2039D47FE252}" dt="2022-12-28T11:22:01.576" v="4694" actId="47"/>
        <pc:sldMkLst>
          <pc:docMk/>
          <pc:sldMk cId="28754479" sldId="386"/>
        </pc:sldMkLst>
        <pc:spChg chg="add del mod">
          <ac:chgData name="尾嵜 成真" userId="dd95f81a979e9056" providerId="LiveId" clId="{FCC2AE78-7B2A-4B8A-87F2-2039D47FE252}" dt="2022-12-28T11:20:26.102" v="4680" actId="478"/>
          <ac:spMkLst>
            <pc:docMk/>
            <pc:sldMk cId="28754479" sldId="386"/>
            <ac:spMk id="3" creationId="{C3822BC2-EF2E-2A0C-278F-D96F3F3A0CA5}"/>
          </ac:spMkLst>
        </pc:spChg>
        <pc:spChg chg="del">
          <ac:chgData name="尾嵜 成真" userId="dd95f81a979e9056" providerId="LiveId" clId="{FCC2AE78-7B2A-4B8A-87F2-2039D47FE252}" dt="2022-12-28T11:20:22.802" v="4679" actId="478"/>
          <ac:spMkLst>
            <pc:docMk/>
            <pc:sldMk cId="28754479" sldId="386"/>
            <ac:spMk id="10" creationId="{4C8D8093-D708-E46A-39FD-79BFCCF8875B}"/>
          </ac:spMkLst>
        </pc:spChg>
        <pc:picChg chg="del">
          <ac:chgData name="尾嵜 成真" userId="dd95f81a979e9056" providerId="LiveId" clId="{FCC2AE78-7B2A-4B8A-87F2-2039D47FE252}" dt="2022-12-28T11:20:21.771" v="4678" actId="478"/>
          <ac:picMkLst>
            <pc:docMk/>
            <pc:sldMk cId="28754479" sldId="386"/>
            <ac:picMk id="5" creationId="{FD0BC4B5-B762-D6DE-E882-44E424717DA8}"/>
          </ac:picMkLst>
        </pc:picChg>
        <pc:picChg chg="mod">
          <ac:chgData name="尾嵜 成真" userId="dd95f81a979e9056" providerId="LiveId" clId="{FCC2AE78-7B2A-4B8A-87F2-2039D47FE252}" dt="2022-12-28T11:20:35.056" v="4684" actId="14100"/>
          <ac:picMkLst>
            <pc:docMk/>
            <pc:sldMk cId="28754479" sldId="386"/>
            <ac:picMk id="7" creationId="{D1B66420-AFA5-9179-97BA-2ADC2E0A6FFD}"/>
          </ac:picMkLst>
        </pc:picChg>
        <pc:picChg chg="mod">
          <ac:chgData name="尾嵜 成真" userId="dd95f81a979e9056" providerId="LiveId" clId="{FCC2AE78-7B2A-4B8A-87F2-2039D47FE252}" dt="2022-12-28T11:20:29.832" v="4682" actId="14100"/>
          <ac:picMkLst>
            <pc:docMk/>
            <pc:sldMk cId="28754479" sldId="386"/>
            <ac:picMk id="9" creationId="{AB549836-A567-8D96-ED39-C709710DBCCA}"/>
          </ac:picMkLst>
        </pc:picChg>
      </pc:sldChg>
      <pc:sldChg chg="new del">
        <pc:chgData name="尾嵜 成真" userId="dd95f81a979e9056" providerId="LiveId" clId="{FCC2AE78-7B2A-4B8A-87F2-2039D47FE252}" dt="2022-12-28T09:38:57.886" v="3099" actId="47"/>
        <pc:sldMkLst>
          <pc:docMk/>
          <pc:sldMk cId="1810258742" sldId="386"/>
        </pc:sldMkLst>
      </pc:sldChg>
      <pc:sldChg chg="delSp modSp add mod">
        <pc:chgData name="尾嵜 成真" userId="dd95f81a979e9056" providerId="LiveId" clId="{FCC2AE78-7B2A-4B8A-87F2-2039D47FE252}" dt="2022-12-28T11:39:28.948" v="4879" actId="1076"/>
        <pc:sldMkLst>
          <pc:docMk/>
          <pc:sldMk cId="3060674528" sldId="386"/>
        </pc:sldMkLst>
        <pc:spChg chg="mod">
          <ac:chgData name="尾嵜 成真" userId="dd95f81a979e9056" providerId="LiveId" clId="{FCC2AE78-7B2A-4B8A-87F2-2039D47FE252}" dt="2022-12-28T11:39:28.948" v="4879" actId="1076"/>
          <ac:spMkLst>
            <pc:docMk/>
            <pc:sldMk cId="3060674528" sldId="386"/>
            <ac:spMk id="7" creationId="{868586D0-495E-0042-21C8-6D9C53F32F5A}"/>
          </ac:spMkLst>
        </pc:spChg>
        <pc:spChg chg="mod">
          <ac:chgData name="尾嵜 成真" userId="dd95f81a979e9056" providerId="LiveId" clId="{FCC2AE78-7B2A-4B8A-87F2-2039D47FE252}" dt="2022-12-28T11:39:28.948" v="4879" actId="1076"/>
          <ac:spMkLst>
            <pc:docMk/>
            <pc:sldMk cId="3060674528" sldId="386"/>
            <ac:spMk id="8" creationId="{1ACDCEDB-3A9A-B841-DD5E-AF772017E75B}"/>
          </ac:spMkLst>
        </pc:spChg>
        <pc:spChg chg="mod">
          <ac:chgData name="尾嵜 成真" userId="dd95f81a979e9056" providerId="LiveId" clId="{FCC2AE78-7B2A-4B8A-87F2-2039D47FE252}" dt="2022-12-28T11:39:28.948" v="4879" actId="1076"/>
          <ac:spMkLst>
            <pc:docMk/>
            <pc:sldMk cId="3060674528" sldId="386"/>
            <ac:spMk id="10" creationId="{A69571F4-BBF9-1D5E-AB90-6345D5ACAD32}"/>
          </ac:spMkLst>
        </pc:spChg>
        <pc:spChg chg="mod">
          <ac:chgData name="尾嵜 成真" userId="dd95f81a979e9056" providerId="LiveId" clId="{FCC2AE78-7B2A-4B8A-87F2-2039D47FE252}" dt="2022-12-28T11:39:28.948" v="4879" actId="1076"/>
          <ac:spMkLst>
            <pc:docMk/>
            <pc:sldMk cId="3060674528" sldId="386"/>
            <ac:spMk id="12" creationId="{447B83FD-7886-15F1-19BE-29E3263FE945}"/>
          </ac:spMkLst>
        </pc:spChg>
        <pc:spChg chg="del mod">
          <ac:chgData name="尾嵜 成真" userId="dd95f81a979e9056" providerId="LiveId" clId="{FCC2AE78-7B2A-4B8A-87F2-2039D47FE252}" dt="2022-12-28T11:39:15.133" v="4878" actId="478"/>
          <ac:spMkLst>
            <pc:docMk/>
            <pc:sldMk cId="3060674528" sldId="386"/>
            <ac:spMk id="16" creationId="{6494AC06-B42F-33DA-6522-B8FB9C5EDEED}"/>
          </ac:spMkLst>
        </pc:spChg>
        <pc:spChg chg="mod">
          <ac:chgData name="尾嵜 成真" userId="dd95f81a979e9056" providerId="LiveId" clId="{FCC2AE78-7B2A-4B8A-87F2-2039D47FE252}" dt="2022-12-28T11:38:18.405" v="4838" actId="20577"/>
          <ac:spMkLst>
            <pc:docMk/>
            <pc:sldMk cId="3060674528" sldId="386"/>
            <ac:spMk id="18" creationId="{00000000-0000-0000-0000-000000000000}"/>
          </ac:spMkLst>
        </pc:spChg>
        <pc:grpChg chg="mod">
          <ac:chgData name="尾嵜 成真" userId="dd95f81a979e9056" providerId="LiveId" clId="{FCC2AE78-7B2A-4B8A-87F2-2039D47FE252}" dt="2022-12-28T11:39:28.948" v="4879" actId="1076"/>
          <ac:grpSpMkLst>
            <pc:docMk/>
            <pc:sldMk cId="3060674528" sldId="386"/>
            <ac:grpSpMk id="2" creationId="{F3E18761-6F4D-4A56-A95B-FE9E51163FF2}"/>
          </ac:grpSpMkLst>
        </pc:grpChg>
        <pc:grpChg chg="mod">
          <ac:chgData name="尾嵜 成真" userId="dd95f81a979e9056" providerId="LiveId" clId="{FCC2AE78-7B2A-4B8A-87F2-2039D47FE252}" dt="2022-12-28T11:39:28.948" v="4879" actId="1076"/>
          <ac:grpSpMkLst>
            <pc:docMk/>
            <pc:sldMk cId="3060674528" sldId="386"/>
            <ac:grpSpMk id="3" creationId="{28D86D72-E7AD-4CA2-BA44-25225DE74CDA}"/>
          </ac:grpSpMkLst>
        </pc:grpChg>
        <pc:grpChg chg="mod">
          <ac:chgData name="尾嵜 成真" userId="dd95f81a979e9056" providerId="LiveId" clId="{FCC2AE78-7B2A-4B8A-87F2-2039D47FE252}" dt="2022-12-28T11:39:28.948" v="4879" actId="1076"/>
          <ac:grpSpMkLst>
            <pc:docMk/>
            <pc:sldMk cId="3060674528" sldId="386"/>
            <ac:grpSpMk id="4" creationId="{A55DAF8F-E612-4233-AEC5-F612CD50E7CD}"/>
          </ac:grpSpMkLst>
        </pc:grpChg>
        <pc:grpChg chg="mod">
          <ac:chgData name="尾嵜 成真" userId="dd95f81a979e9056" providerId="LiveId" clId="{FCC2AE78-7B2A-4B8A-87F2-2039D47FE252}" dt="2022-12-28T11:39:28.948" v="4879" actId="1076"/>
          <ac:grpSpMkLst>
            <pc:docMk/>
            <pc:sldMk cId="3060674528" sldId="386"/>
            <ac:grpSpMk id="5" creationId="{9A03F420-9491-4177-BECB-F1640F380D4C}"/>
          </ac:grpSpMkLst>
        </pc:grpChg>
        <pc:grpChg chg="mod">
          <ac:chgData name="尾嵜 成真" userId="dd95f81a979e9056" providerId="LiveId" clId="{FCC2AE78-7B2A-4B8A-87F2-2039D47FE252}" dt="2022-12-28T11:39:28.948" v="4879" actId="1076"/>
          <ac:grpSpMkLst>
            <pc:docMk/>
            <pc:sldMk cId="3060674528" sldId="386"/>
            <ac:grpSpMk id="6" creationId="{D1DBE470-BFFD-4DB0-B7FA-93F737876573}"/>
          </ac:grpSpMkLst>
        </pc:grpChg>
        <pc:grpChg chg="del">
          <ac:chgData name="尾嵜 成真" userId="dd95f81a979e9056" providerId="LiveId" clId="{FCC2AE78-7B2A-4B8A-87F2-2039D47FE252}" dt="2022-12-28T11:39:14.023" v="4877" actId="478"/>
          <ac:grpSpMkLst>
            <pc:docMk/>
            <pc:sldMk cId="3060674528" sldId="386"/>
            <ac:grpSpMk id="17" creationId="{B0FD30C0-9718-FE51-0480-A8AA07EA80FC}"/>
          </ac:grpSpMkLst>
        </pc:grpChg>
      </pc:sldChg>
      <pc:sldChg chg="new del">
        <pc:chgData name="尾嵜 成真" userId="dd95f81a979e9056" providerId="LiveId" clId="{FCC2AE78-7B2A-4B8A-87F2-2039D47FE252}" dt="2022-12-28T09:38:58.043" v="3100" actId="47"/>
        <pc:sldMkLst>
          <pc:docMk/>
          <pc:sldMk cId="2960990701" sldId="387"/>
        </pc:sldMkLst>
      </pc:sldChg>
      <pc:sldChg chg="new del">
        <pc:chgData name="尾嵜 成真" userId="dd95f81a979e9056" providerId="LiveId" clId="{FCC2AE78-7B2A-4B8A-87F2-2039D47FE252}" dt="2022-12-28T09:38:59.001" v="3101" actId="47"/>
        <pc:sldMkLst>
          <pc:docMk/>
          <pc:sldMk cId="2608600051" sldId="388"/>
        </pc:sldMkLst>
      </pc:sldChg>
      <pc:sldChg chg="new del">
        <pc:chgData name="尾嵜 成真" userId="dd95f81a979e9056" providerId="LiveId" clId="{FCC2AE78-7B2A-4B8A-87F2-2039D47FE252}" dt="2022-12-28T09:38:59.802" v="3102" actId="47"/>
        <pc:sldMkLst>
          <pc:docMk/>
          <pc:sldMk cId="427717550" sldId="389"/>
        </pc:sldMkLst>
      </pc:sldChg>
    </pc:docChg>
  </pc:docChgLst>
  <pc:docChgLst>
    <pc:chgData name="尾嵜 成真" userId="dd95f81a979e9056" providerId="LiveId" clId="{C35BE8B3-E1DF-4ACA-9D52-01DE916E3358}"/>
    <pc:docChg chg="custSel modSld">
      <pc:chgData name="尾嵜 成真" userId="dd95f81a979e9056" providerId="LiveId" clId="{C35BE8B3-E1DF-4ACA-9D52-01DE916E3358}" dt="2023-01-22T11:36:06.048" v="208" actId="207"/>
      <pc:docMkLst>
        <pc:docMk/>
      </pc:docMkLst>
      <pc:sldChg chg="addSp delSp modSp mod">
        <pc:chgData name="尾嵜 成真" userId="dd95f81a979e9056" providerId="LiveId" clId="{C35BE8B3-E1DF-4ACA-9D52-01DE916E3358}" dt="2023-01-22T11:35:54.613" v="204" actId="207"/>
        <pc:sldMkLst>
          <pc:docMk/>
          <pc:sldMk cId="4190097553" sldId="303"/>
        </pc:sldMkLst>
        <pc:spChg chg="add mod">
          <ac:chgData name="尾嵜 成真" userId="dd95f81a979e9056" providerId="LiveId" clId="{C35BE8B3-E1DF-4ACA-9D52-01DE916E3358}" dt="2023-01-12T08:44:42.039" v="203" actId="1076"/>
          <ac:spMkLst>
            <pc:docMk/>
            <pc:sldMk cId="4190097553" sldId="303"/>
            <ac:spMk id="4" creationId="{45AC003C-8043-1FE5-06EC-DCCFA984F857}"/>
          </ac:spMkLst>
        </pc:spChg>
        <pc:spChg chg="mod">
          <ac:chgData name="尾嵜 成真" userId="dd95f81a979e9056" providerId="LiveId" clId="{C35BE8B3-E1DF-4ACA-9D52-01DE916E3358}" dt="2023-01-22T11:35:54.613" v="204" actId="207"/>
          <ac:spMkLst>
            <pc:docMk/>
            <pc:sldMk cId="4190097553" sldId="303"/>
            <ac:spMk id="11" creationId="{8F4012D2-E45B-57FF-3B8C-E8092847CB68}"/>
          </ac:spMkLst>
        </pc:spChg>
        <pc:spChg chg="del">
          <ac:chgData name="尾嵜 成真" userId="dd95f81a979e9056" providerId="LiveId" clId="{C35BE8B3-E1DF-4ACA-9D52-01DE916E3358}" dt="2023-01-12T08:44:24.969" v="196" actId="21"/>
          <ac:spMkLst>
            <pc:docMk/>
            <pc:sldMk cId="4190097553" sldId="303"/>
            <ac:spMk id="25" creationId="{6AD23C59-3008-CD1A-E4B5-28FCCA95819E}"/>
          </ac:spMkLst>
        </pc:spChg>
        <pc:picChg chg="add mod">
          <ac:chgData name="尾嵜 成真" userId="dd95f81a979e9056" providerId="LiveId" clId="{C35BE8B3-E1DF-4ACA-9D52-01DE916E3358}" dt="2023-01-12T08:44:36.423" v="202" actId="1076"/>
          <ac:picMkLst>
            <pc:docMk/>
            <pc:sldMk cId="4190097553" sldId="303"/>
            <ac:picMk id="3" creationId="{154B26A5-B317-5999-A54F-98331AB03D72}"/>
          </ac:picMkLst>
        </pc:picChg>
        <pc:picChg chg="del">
          <ac:chgData name="尾嵜 成真" userId="dd95f81a979e9056" providerId="LiveId" clId="{C35BE8B3-E1DF-4ACA-9D52-01DE916E3358}" dt="2023-01-12T08:44:19.992" v="193" actId="478"/>
          <ac:picMkLst>
            <pc:docMk/>
            <pc:sldMk cId="4190097553" sldId="303"/>
            <ac:picMk id="24" creationId="{75A56AED-8FCB-1181-6716-DED43235156D}"/>
          </ac:picMkLst>
        </pc:picChg>
      </pc:sldChg>
      <pc:sldChg chg="modSp mod">
        <pc:chgData name="尾嵜 成真" userId="dd95f81a979e9056" providerId="LiveId" clId="{C35BE8B3-E1DF-4ACA-9D52-01DE916E3358}" dt="2023-01-22T11:35:56.810" v="205" actId="207"/>
        <pc:sldMkLst>
          <pc:docMk/>
          <pc:sldMk cId="1793902739" sldId="305"/>
        </pc:sldMkLst>
        <pc:spChg chg="mod">
          <ac:chgData name="尾嵜 成真" userId="dd95f81a979e9056" providerId="LiveId" clId="{C35BE8B3-E1DF-4ACA-9D52-01DE916E3358}" dt="2023-01-22T11:35:56.810" v="205" actId="207"/>
          <ac:spMkLst>
            <pc:docMk/>
            <pc:sldMk cId="1793902739" sldId="305"/>
            <ac:spMk id="28" creationId="{B0F217A8-646C-15BA-6733-F4B0F1014565}"/>
          </ac:spMkLst>
        </pc:spChg>
      </pc:sldChg>
      <pc:sldChg chg="modSp mod">
        <pc:chgData name="尾嵜 成真" userId="dd95f81a979e9056" providerId="LiveId" clId="{C35BE8B3-E1DF-4ACA-9D52-01DE916E3358}" dt="2023-01-22T11:35:59.634" v="206" actId="207"/>
        <pc:sldMkLst>
          <pc:docMk/>
          <pc:sldMk cId="3198427016" sldId="306"/>
        </pc:sldMkLst>
        <pc:spChg chg="mod">
          <ac:chgData name="尾嵜 成真" userId="dd95f81a979e9056" providerId="LiveId" clId="{C35BE8B3-E1DF-4ACA-9D52-01DE916E3358}" dt="2023-01-22T11:35:59.634" v="206" actId="207"/>
          <ac:spMkLst>
            <pc:docMk/>
            <pc:sldMk cId="3198427016" sldId="306"/>
            <ac:spMk id="28" creationId="{B0F217A8-646C-15BA-6733-F4B0F1014565}"/>
          </ac:spMkLst>
        </pc:spChg>
      </pc:sldChg>
      <pc:sldChg chg="modSp mod">
        <pc:chgData name="尾嵜 成真" userId="dd95f81a979e9056" providerId="LiveId" clId="{C35BE8B3-E1DF-4ACA-9D52-01DE916E3358}" dt="2023-01-22T11:36:03.074" v="207" actId="207"/>
        <pc:sldMkLst>
          <pc:docMk/>
          <pc:sldMk cId="1778224841" sldId="394"/>
        </pc:sldMkLst>
        <pc:spChg chg="mod">
          <ac:chgData name="尾嵜 成真" userId="dd95f81a979e9056" providerId="LiveId" clId="{C35BE8B3-E1DF-4ACA-9D52-01DE916E3358}" dt="2023-01-22T11:36:03.074" v="207" actId="207"/>
          <ac:spMkLst>
            <pc:docMk/>
            <pc:sldMk cId="1778224841" sldId="394"/>
            <ac:spMk id="28" creationId="{B0F217A8-646C-15BA-6733-F4B0F1014565}"/>
          </ac:spMkLst>
        </pc:spChg>
      </pc:sldChg>
      <pc:sldChg chg="modSp mod">
        <pc:chgData name="尾嵜 成真" userId="dd95f81a979e9056" providerId="LiveId" clId="{C35BE8B3-E1DF-4ACA-9D52-01DE916E3358}" dt="2023-01-22T11:36:06.048" v="208" actId="207"/>
        <pc:sldMkLst>
          <pc:docMk/>
          <pc:sldMk cId="1148648546" sldId="395"/>
        </pc:sldMkLst>
        <pc:spChg chg="mod">
          <ac:chgData name="尾嵜 成真" userId="dd95f81a979e9056" providerId="LiveId" clId="{C35BE8B3-E1DF-4ACA-9D52-01DE916E3358}" dt="2023-01-22T11:36:06.048" v="208" actId="207"/>
          <ac:spMkLst>
            <pc:docMk/>
            <pc:sldMk cId="1148648546" sldId="395"/>
            <ac:spMk id="28" creationId="{B0F217A8-646C-15BA-6733-F4B0F1014565}"/>
          </ac:spMkLst>
        </pc:spChg>
      </pc:sldChg>
      <pc:sldChg chg="modSp mod">
        <pc:chgData name="尾嵜 成真" userId="dd95f81a979e9056" providerId="LiveId" clId="{C35BE8B3-E1DF-4ACA-9D52-01DE916E3358}" dt="2023-01-08T08:11:10.963" v="191" actId="113"/>
        <pc:sldMkLst>
          <pc:docMk/>
          <pc:sldMk cId="3911352939" sldId="396"/>
        </pc:sldMkLst>
        <pc:spChg chg="mod">
          <ac:chgData name="尾嵜 成真" userId="dd95f81a979e9056" providerId="LiveId" clId="{C35BE8B3-E1DF-4ACA-9D52-01DE916E3358}" dt="2023-01-08T08:11:10.963" v="191" actId="113"/>
          <ac:spMkLst>
            <pc:docMk/>
            <pc:sldMk cId="3911352939" sldId="396"/>
            <ac:spMk id="10" creationId="{4C8D8093-D708-E46A-39FD-79BFCCF8875B}"/>
          </ac:spMkLst>
        </pc:spChg>
      </pc:sldChg>
      <pc:sldChg chg="modSp mod">
        <pc:chgData name="尾嵜 成真" userId="dd95f81a979e9056" providerId="LiveId" clId="{C35BE8B3-E1DF-4ACA-9D52-01DE916E3358}" dt="2023-01-08T08:11:05.811" v="189" actId="113"/>
        <pc:sldMkLst>
          <pc:docMk/>
          <pc:sldMk cId="3193689780" sldId="397"/>
        </pc:sldMkLst>
        <pc:spChg chg="mod">
          <ac:chgData name="尾嵜 成真" userId="dd95f81a979e9056" providerId="LiveId" clId="{C35BE8B3-E1DF-4ACA-9D52-01DE916E3358}" dt="2023-01-08T08:10:48.538" v="187" actId="1076"/>
          <ac:spMkLst>
            <pc:docMk/>
            <pc:sldMk cId="3193689780" sldId="397"/>
            <ac:spMk id="2" creationId="{262AC027-5841-C0CC-66DB-9A9A4619C90F}"/>
          </ac:spMkLst>
        </pc:spChg>
        <pc:spChg chg="mod">
          <ac:chgData name="尾嵜 成真" userId="dd95f81a979e9056" providerId="LiveId" clId="{C35BE8B3-E1DF-4ACA-9D52-01DE916E3358}" dt="2023-01-08T08:10:48.538" v="187" actId="1076"/>
          <ac:spMkLst>
            <pc:docMk/>
            <pc:sldMk cId="3193689780" sldId="397"/>
            <ac:spMk id="8" creationId="{AF171D7C-C62F-653E-F125-9F40B7461BF0}"/>
          </ac:spMkLst>
        </pc:spChg>
        <pc:spChg chg="mod">
          <ac:chgData name="尾嵜 成真" userId="dd95f81a979e9056" providerId="LiveId" clId="{C35BE8B3-E1DF-4ACA-9D52-01DE916E3358}" dt="2023-01-08T08:11:05.811" v="189" actId="113"/>
          <ac:spMkLst>
            <pc:docMk/>
            <pc:sldMk cId="3193689780" sldId="397"/>
            <ac:spMk id="10" creationId="{4C8D8093-D708-E46A-39FD-79BFCCF8875B}"/>
          </ac:spMkLst>
        </pc:spChg>
        <pc:spChg chg="mod">
          <ac:chgData name="尾嵜 成真" userId="dd95f81a979e9056" providerId="LiveId" clId="{C35BE8B3-E1DF-4ACA-9D52-01DE916E3358}" dt="2023-01-08T08:10:48.538" v="187" actId="1076"/>
          <ac:spMkLst>
            <pc:docMk/>
            <pc:sldMk cId="3193689780" sldId="397"/>
            <ac:spMk id="11" creationId="{2CE850C5-F962-0124-FF56-4AB77F9A557B}"/>
          </ac:spMkLst>
        </pc:spChg>
        <pc:spChg chg="mod">
          <ac:chgData name="尾嵜 成真" userId="dd95f81a979e9056" providerId="LiveId" clId="{C35BE8B3-E1DF-4ACA-9D52-01DE916E3358}" dt="2023-01-08T08:10:48.538" v="187" actId="1076"/>
          <ac:spMkLst>
            <pc:docMk/>
            <pc:sldMk cId="3193689780" sldId="397"/>
            <ac:spMk id="12" creationId="{4012BC90-8272-1A14-6224-778E6AC01E7B}"/>
          </ac:spMkLst>
        </pc:spChg>
        <pc:spChg chg="mod">
          <ac:chgData name="尾嵜 成真" userId="dd95f81a979e9056" providerId="LiveId" clId="{C35BE8B3-E1DF-4ACA-9D52-01DE916E3358}" dt="2023-01-08T08:10:48.538" v="187" actId="1076"/>
          <ac:spMkLst>
            <pc:docMk/>
            <pc:sldMk cId="3193689780" sldId="397"/>
            <ac:spMk id="13" creationId="{BFB05098-0C9F-9914-AED2-A63CC4224B5D}"/>
          </ac:spMkLst>
        </pc:spChg>
        <pc:spChg chg="mod">
          <ac:chgData name="尾嵜 成真" userId="dd95f81a979e9056" providerId="LiveId" clId="{C35BE8B3-E1DF-4ACA-9D52-01DE916E3358}" dt="2023-01-08T08:10:48.538" v="187" actId="1076"/>
          <ac:spMkLst>
            <pc:docMk/>
            <pc:sldMk cId="3193689780" sldId="397"/>
            <ac:spMk id="14" creationId="{E955C4C7-71C8-C827-AFBC-195E4B2DD2C1}"/>
          </ac:spMkLst>
        </pc:spChg>
        <pc:spChg chg="mod">
          <ac:chgData name="尾嵜 成真" userId="dd95f81a979e9056" providerId="LiveId" clId="{C35BE8B3-E1DF-4ACA-9D52-01DE916E3358}" dt="2023-01-08T08:10:48.538" v="187" actId="1076"/>
          <ac:spMkLst>
            <pc:docMk/>
            <pc:sldMk cId="3193689780" sldId="397"/>
            <ac:spMk id="15" creationId="{1DA6B531-DA4C-8D2C-6E32-070EC460FBB4}"/>
          </ac:spMkLst>
        </pc:spChg>
        <pc:spChg chg="mod">
          <ac:chgData name="尾嵜 成真" userId="dd95f81a979e9056" providerId="LiveId" clId="{C35BE8B3-E1DF-4ACA-9D52-01DE916E3358}" dt="2023-01-08T08:10:48.538" v="187" actId="1076"/>
          <ac:spMkLst>
            <pc:docMk/>
            <pc:sldMk cId="3193689780" sldId="397"/>
            <ac:spMk id="16" creationId="{EE799756-2444-29F5-0552-1B3E6C121960}"/>
          </ac:spMkLst>
        </pc:spChg>
        <pc:spChg chg="mod">
          <ac:chgData name="尾嵜 成真" userId="dd95f81a979e9056" providerId="LiveId" clId="{C35BE8B3-E1DF-4ACA-9D52-01DE916E3358}" dt="2023-01-08T08:10:48.538" v="187" actId="1076"/>
          <ac:spMkLst>
            <pc:docMk/>
            <pc:sldMk cId="3193689780" sldId="397"/>
            <ac:spMk id="18" creationId="{5E685370-A8B9-CA8A-1729-2983540D3F4F}"/>
          </ac:spMkLst>
        </pc:spChg>
        <pc:spChg chg="mod">
          <ac:chgData name="尾嵜 成真" userId="dd95f81a979e9056" providerId="LiveId" clId="{C35BE8B3-E1DF-4ACA-9D52-01DE916E3358}" dt="2023-01-08T08:10:48.538" v="187" actId="1076"/>
          <ac:spMkLst>
            <pc:docMk/>
            <pc:sldMk cId="3193689780" sldId="397"/>
            <ac:spMk id="22" creationId="{64D4F206-F0A4-BA4F-5CAF-EDA32C2DCE3B}"/>
          </ac:spMkLst>
        </pc:spChg>
        <pc:spChg chg="mod">
          <ac:chgData name="尾嵜 成真" userId="dd95f81a979e9056" providerId="LiveId" clId="{C35BE8B3-E1DF-4ACA-9D52-01DE916E3358}" dt="2023-01-08T08:10:48.538" v="187" actId="1076"/>
          <ac:spMkLst>
            <pc:docMk/>
            <pc:sldMk cId="3193689780" sldId="397"/>
            <ac:spMk id="23" creationId="{159F9400-6AF6-4BC1-E38C-AE26D040946A}"/>
          </ac:spMkLst>
        </pc:spChg>
        <pc:spChg chg="mod">
          <ac:chgData name="尾嵜 成真" userId="dd95f81a979e9056" providerId="LiveId" clId="{C35BE8B3-E1DF-4ACA-9D52-01DE916E3358}" dt="2023-01-08T08:10:48.538" v="187" actId="1076"/>
          <ac:spMkLst>
            <pc:docMk/>
            <pc:sldMk cId="3193689780" sldId="397"/>
            <ac:spMk id="24" creationId="{CB882CFD-D44B-2969-152E-231C86A24E19}"/>
          </ac:spMkLst>
        </pc:spChg>
        <pc:spChg chg="mod">
          <ac:chgData name="尾嵜 成真" userId="dd95f81a979e9056" providerId="LiveId" clId="{C35BE8B3-E1DF-4ACA-9D52-01DE916E3358}" dt="2023-01-08T08:10:48.538" v="187" actId="1076"/>
          <ac:spMkLst>
            <pc:docMk/>
            <pc:sldMk cId="3193689780" sldId="397"/>
            <ac:spMk id="25" creationId="{61C09B92-AF8B-0D7C-7DA5-D2D3A03F5C64}"/>
          </ac:spMkLst>
        </pc:spChg>
        <pc:spChg chg="mod">
          <ac:chgData name="尾嵜 成真" userId="dd95f81a979e9056" providerId="LiveId" clId="{C35BE8B3-E1DF-4ACA-9D52-01DE916E3358}" dt="2023-01-08T08:10:48.538" v="187" actId="1076"/>
          <ac:spMkLst>
            <pc:docMk/>
            <pc:sldMk cId="3193689780" sldId="397"/>
            <ac:spMk id="26" creationId="{B6D1D9A3-6853-2193-AD96-8D83EA8817EA}"/>
          </ac:spMkLst>
        </pc:spChg>
        <pc:picChg chg="mod">
          <ac:chgData name="尾嵜 成真" userId="dd95f81a979e9056" providerId="LiveId" clId="{C35BE8B3-E1DF-4ACA-9D52-01DE916E3358}" dt="2023-01-08T08:10:48.538" v="187" actId="1076"/>
          <ac:picMkLst>
            <pc:docMk/>
            <pc:sldMk cId="3193689780" sldId="397"/>
            <ac:picMk id="4" creationId="{339E2406-2675-DF8C-0F5D-FD1ED75AB829}"/>
          </ac:picMkLst>
        </pc:picChg>
        <pc:picChg chg="mod">
          <ac:chgData name="尾嵜 成真" userId="dd95f81a979e9056" providerId="LiveId" clId="{C35BE8B3-E1DF-4ACA-9D52-01DE916E3358}" dt="2023-01-08T08:10:48.538" v="187" actId="1076"/>
          <ac:picMkLst>
            <pc:docMk/>
            <pc:sldMk cId="3193689780" sldId="397"/>
            <ac:picMk id="7" creationId="{A444B2AF-FC9E-55B0-3D69-689C30C1D8B3}"/>
          </ac:picMkLst>
        </pc:picChg>
        <pc:picChg chg="mod">
          <ac:chgData name="尾嵜 成真" userId="dd95f81a979e9056" providerId="LiveId" clId="{C35BE8B3-E1DF-4ACA-9D52-01DE916E3358}" dt="2023-01-08T08:10:48.538" v="187" actId="1076"/>
          <ac:picMkLst>
            <pc:docMk/>
            <pc:sldMk cId="3193689780" sldId="397"/>
            <ac:picMk id="9" creationId="{28A464EA-EAF2-C899-3C44-A34F20C4F3D7}"/>
          </ac:picMkLst>
        </pc:picChg>
        <pc:picChg chg="mod">
          <ac:chgData name="尾嵜 成真" userId="dd95f81a979e9056" providerId="LiveId" clId="{C35BE8B3-E1DF-4ACA-9D52-01DE916E3358}" dt="2023-01-08T08:10:48.538" v="187" actId="1076"/>
          <ac:picMkLst>
            <pc:docMk/>
            <pc:sldMk cId="3193689780" sldId="397"/>
            <ac:picMk id="17" creationId="{8A8B2706-5AB7-1A5C-4A4A-463E509EA3A6}"/>
          </ac:picMkLst>
        </pc:picChg>
        <pc:picChg chg="mod">
          <ac:chgData name="尾嵜 成真" userId="dd95f81a979e9056" providerId="LiveId" clId="{C35BE8B3-E1DF-4ACA-9D52-01DE916E3358}" dt="2023-01-08T08:10:48.538" v="187" actId="1076"/>
          <ac:picMkLst>
            <pc:docMk/>
            <pc:sldMk cId="3193689780" sldId="397"/>
            <ac:picMk id="21" creationId="{F41DB119-0C0C-3864-354C-E90DB65C2E67}"/>
          </ac:picMkLst>
        </pc:picChg>
      </pc:sldChg>
      <pc:sldChg chg="modSp mod">
        <pc:chgData name="尾嵜 成真" userId="dd95f81a979e9056" providerId="LiveId" clId="{C35BE8B3-E1DF-4ACA-9D52-01DE916E3358}" dt="2023-01-11T14:46:34.456" v="192" actId="207"/>
        <pc:sldMkLst>
          <pc:docMk/>
          <pc:sldMk cId="1637066913" sldId="402"/>
        </pc:sldMkLst>
        <pc:spChg chg="mod">
          <ac:chgData name="尾嵜 成真" userId="dd95f81a979e9056" providerId="LiveId" clId="{C35BE8B3-E1DF-4ACA-9D52-01DE916E3358}" dt="2023-01-08T08:10:27.565" v="185" actId="947"/>
          <ac:spMkLst>
            <pc:docMk/>
            <pc:sldMk cId="1637066913" sldId="402"/>
            <ac:spMk id="10" creationId="{4C8D8093-D708-E46A-39FD-79BFCCF8875B}"/>
          </ac:spMkLst>
        </pc:spChg>
        <pc:graphicFrameChg chg="mod modGraphic">
          <ac:chgData name="尾嵜 成真" userId="dd95f81a979e9056" providerId="LiveId" clId="{C35BE8B3-E1DF-4ACA-9D52-01DE916E3358}" dt="2023-01-11T14:46:34.456" v="192" actId="207"/>
          <ac:graphicFrameMkLst>
            <pc:docMk/>
            <pc:sldMk cId="1637066913" sldId="402"/>
            <ac:graphicFrameMk id="8" creationId="{07D32C99-E9D7-768E-E8B6-1E5394B8BCA3}"/>
          </ac:graphicFrameMkLst>
        </pc:graphicFrame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2023-02-07</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2023-02-07</a:t>
            </a:fld>
            <a:endParaRPr lang="ko-KR" altLang="en-US"/>
          </a:p>
        </p:txBody>
      </p:sp>
      <p:sp>
        <p:nvSpPr>
          <p:cNvPr id="4" name="슬라이드 이미지 개체 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7600042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2023-02-07</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9" name="제목 1"/>
          <p:cNvSpPr>
            <a:spLocks noGrp="1"/>
          </p:cNvSpPr>
          <p:nvPr>
            <p:ph type="ctrTitle"/>
          </p:nvPr>
        </p:nvSpPr>
        <p:spPr>
          <a:xfrm>
            <a:off x="3311352" y="2420888"/>
            <a:ext cx="5832648" cy="1585337"/>
          </a:xfrm>
        </p:spPr>
        <p:txBody>
          <a:bodyPr vert="horz" wrap="square" lIns="91440" tIns="45720" rIns="91440" bIns="45720" numCol="1" rtlCol="0" anchor="ctr"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5400" b="0" kern="1200" baseline="0" dirty="0">
                <a:solidFill>
                  <a:srgbClr val="FFC000"/>
                </a:solidFill>
                <a:effectLst/>
                <a:latin typeface="+mj-lt"/>
                <a:ea typeface="맑은 고딕" pitchFamily="50" charset="-127"/>
                <a:cs typeface="+mj-cs"/>
              </a:defRPr>
            </a:lvl1pPr>
          </a:lstStyle>
          <a:p>
            <a:endParaRPr lang="ko-KR"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그림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2023-02-07</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sp>
        <p:nvSpPr>
          <p:cNvPr id="2" name="제목 1"/>
          <p:cNvSpPr>
            <a:spLocks noGrp="1"/>
          </p:cNvSpPr>
          <p:nvPr>
            <p:ph type="title"/>
          </p:nvPr>
        </p:nvSpPr>
        <p:spPr>
          <a:xfrm>
            <a:off x="683568" y="2636912"/>
            <a:ext cx="7772400" cy="1362075"/>
          </a:xfrm>
        </p:spPr>
        <p:txBody>
          <a:bodyPr anchor="ctr"/>
          <a:lstStyle>
            <a:lvl1pPr algn="ctr">
              <a:defRPr sz="4000" b="0" cap="all">
                <a:solidFill>
                  <a:schemeClr val="tx1">
                    <a:lumMod val="65000"/>
                    <a:lumOff val="35000"/>
                  </a:schemeClr>
                </a:solidFill>
              </a:defRPr>
            </a:lvl1pPr>
          </a:lstStyle>
          <a:p>
            <a:r>
              <a:rPr lang="ko-KR" altLang="en-US" dirty="0"/>
              <a:t>마스터 제목 스타일 편집</a:t>
            </a:r>
          </a:p>
        </p:txBody>
      </p:sp>
      <p:sp>
        <p:nvSpPr>
          <p:cNvPr id="4" name="날짜 개체 틀 3"/>
          <p:cNvSpPr>
            <a:spLocks noGrp="1"/>
          </p:cNvSpPr>
          <p:nvPr>
            <p:ph type="dt" sz="half" idx="10"/>
          </p:nvPr>
        </p:nvSpPr>
        <p:spPr/>
        <p:txBody>
          <a:bodyPr/>
          <a:lstStyle/>
          <a:p>
            <a:fld id="{ED3D6733-6F27-4404-AB51-585418F146E5}" type="datetimeFigureOut">
              <a:rPr lang="ko-KR" altLang="en-US" smtClean="0"/>
              <a:pPr/>
              <a:t>2023-02-07</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pic>
        <p:nvPicPr>
          <p:cNvPr id="3" name="그림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제목 1"/>
          <p:cNvSpPr>
            <a:spLocks noGrp="1"/>
          </p:cNvSpPr>
          <p:nvPr>
            <p:ph type="title"/>
          </p:nvPr>
        </p:nvSpPr>
        <p:spPr>
          <a:xfrm>
            <a:off x="395536" y="116632"/>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tx1">
                    <a:lumMod val="65000"/>
                    <a:lumOff val="35000"/>
                  </a:schemeClr>
                </a:solidFill>
                <a:latin typeface="+mj-lt"/>
                <a:ea typeface="맑은 고딕" pitchFamily="50" charset="-127"/>
                <a:cs typeface="+mj-cs"/>
              </a:defRPr>
            </a:lvl1pPr>
          </a:lstStyle>
          <a:p>
            <a:r>
              <a:rPr lang="ko-KR" altLang="en-US" dirty="0"/>
              <a:t>마스터 제목 스타일 편집</a:t>
            </a:r>
          </a:p>
        </p:txBody>
      </p:sp>
      <p:sp>
        <p:nvSpPr>
          <p:cNvPr id="3" name="날짜 개체 틀 2"/>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2023-02-07</a:t>
            </a:fld>
            <a:endParaRPr lang="ko-KR" altLang="en-US"/>
          </a:p>
        </p:txBody>
      </p:sp>
      <p:sp>
        <p:nvSpPr>
          <p:cNvPr id="4" name="바닥글 개체 틀 3"/>
          <p:cNvSpPr>
            <a:spLocks noGrp="1"/>
          </p:cNvSpPr>
          <p:nvPr>
            <p:ph type="ftr" sz="quarter" idx="11"/>
          </p:nvPr>
        </p:nvSpPr>
        <p:spPr/>
        <p:txBody>
          <a:bodyPr/>
          <a:lstStyle>
            <a:lvl1pPr>
              <a:defRPr>
                <a:latin typeface="+mj-lt"/>
              </a:defRPr>
            </a:lvl1pPr>
          </a:lstStyle>
          <a:p>
            <a:endParaRPr lang="ko-KR" altLang="en-US"/>
          </a:p>
        </p:txBody>
      </p:sp>
      <p:sp>
        <p:nvSpPr>
          <p:cNvPr id="5" name="슬라이드 번호 개체 틀 4"/>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6" name="내용 개체 틀 2"/>
          <p:cNvSpPr>
            <a:spLocks noGrp="1"/>
          </p:cNvSpPr>
          <p:nvPr>
            <p:ph idx="1"/>
          </p:nvPr>
        </p:nvSpPr>
        <p:spPr>
          <a:xfrm>
            <a:off x="395536" y="1268760"/>
            <a:ext cx="8402525" cy="4881686"/>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날짜 개체 틀 3"/>
          <p:cNvSpPr>
            <a:spLocks noGrp="1"/>
          </p:cNvSpPr>
          <p:nvPr>
            <p:ph type="dt" sz="half" idx="10"/>
          </p:nvPr>
        </p:nvSpPr>
        <p:spPr>
          <a:xfrm>
            <a:off x="457200" y="6500834"/>
            <a:ext cx="2133600" cy="220641"/>
          </a:xfrm>
        </p:spPr>
        <p:txBody>
          <a:bodyPr/>
          <a:lstStyle>
            <a:lvl1pPr>
              <a:defRPr>
                <a:latin typeface="+mj-lt"/>
              </a:defRPr>
            </a:lvl1pPr>
          </a:lstStyle>
          <a:p>
            <a:fld id="{ED3D6733-6F27-4404-AB51-585418F146E5}" type="datetimeFigureOut">
              <a:rPr lang="ko-KR" altLang="en-US" smtClean="0"/>
              <a:pPr/>
              <a:t>2023-02-07</a:t>
            </a:fld>
            <a:endParaRPr lang="ko-KR" altLang="en-US"/>
          </a:p>
        </p:txBody>
      </p:sp>
      <p:sp>
        <p:nvSpPr>
          <p:cNvPr id="5" name="바닥글 개체 틀 4"/>
          <p:cNvSpPr>
            <a:spLocks noGrp="1"/>
          </p:cNvSpPr>
          <p:nvPr>
            <p:ph type="ftr" sz="quarter" idx="11"/>
          </p:nvPr>
        </p:nvSpPr>
        <p:spPr>
          <a:xfrm>
            <a:off x="3124200" y="6500834"/>
            <a:ext cx="2895600" cy="220641"/>
          </a:xfrm>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a:xfrm>
            <a:off x="6553200" y="6500834"/>
            <a:ext cx="2133600" cy="220641"/>
          </a:xfrm>
        </p:spPr>
        <p:txBody>
          <a:bodyPr/>
          <a:lstStyle>
            <a:lvl1pPr>
              <a:defRPr>
                <a:latin typeface="+mj-lt"/>
              </a:defRPr>
            </a:lvl1pPr>
          </a:lstStyle>
          <a:p>
            <a:fld id="{EE6BC638-39B7-4287-91A7-2A3DDA573295}" type="slidenum">
              <a:rPr lang="ko-KR" altLang="en-US" smtClean="0"/>
              <a:pPr/>
              <a:t>‹#›</a:t>
            </a:fld>
            <a:endParaRPr lang="ko-KR" altLang="en-US"/>
          </a:p>
        </p:txBody>
      </p:sp>
      <p:sp>
        <p:nvSpPr>
          <p:cNvPr id="11" name="내용 개체 틀 2"/>
          <p:cNvSpPr>
            <a:spLocks noGrp="1"/>
          </p:cNvSpPr>
          <p:nvPr>
            <p:ph idx="1"/>
          </p:nvPr>
        </p:nvSpPr>
        <p:spPr>
          <a:xfrm>
            <a:off x="395536" y="1268760"/>
            <a:ext cx="8402525" cy="4881686"/>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9" name="제목 1"/>
          <p:cNvSpPr>
            <a:spLocks noGrp="1"/>
          </p:cNvSpPr>
          <p:nvPr>
            <p:ph type="title"/>
          </p:nvPr>
        </p:nvSpPr>
        <p:spPr>
          <a:xfrm>
            <a:off x="395536" y="116632"/>
            <a:ext cx="7661196"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tx1">
                    <a:lumMod val="65000"/>
                    <a:lumOff val="35000"/>
                  </a:schemeClr>
                </a:solidFill>
                <a:latin typeface="+mj-lt"/>
                <a:ea typeface="맑은 고딕" pitchFamily="50" charset="-127"/>
                <a:cs typeface="+mj-cs"/>
              </a:defRPr>
            </a:lvl1pPr>
          </a:lstStyle>
          <a:p>
            <a:r>
              <a:rPr lang="ko-KR" altLang="en-US" dirty="0"/>
              <a:t>마스터 제목 스타일 편집</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2023-02-07</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제목 1"/>
          <p:cNvSpPr>
            <a:spLocks noGrp="1"/>
          </p:cNvSpPr>
          <p:nvPr>
            <p:ph type="ctrTitle"/>
          </p:nvPr>
        </p:nvSpPr>
        <p:spPr>
          <a:xfrm>
            <a:off x="3671346" y="2348880"/>
            <a:ext cx="5472654" cy="1368152"/>
          </a:xfrm>
          <a:noFill/>
          <a:ln w="9525">
            <a:noFill/>
            <a:miter lim="800000"/>
            <a:headEnd/>
            <a:tailEnd/>
          </a:ln>
        </p:spPr>
        <p:txBody>
          <a:bodyPr vert="horz" wrap="square" lIns="91440" tIns="45720" rIns="91440" bIns="45720" numCol="1" rtlCol="0" anchor="t"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b="0" kern="1200" dirty="0">
                <a:solidFill>
                  <a:srgbClr val="FFC000"/>
                </a:solidFill>
                <a:effectLst/>
                <a:latin typeface="+mj-lt"/>
                <a:ea typeface="맑은 고딕" pitchFamily="50" charset="-127"/>
                <a:cs typeface="+mj-cs"/>
              </a:defRPr>
            </a:lvl1pPr>
          </a:lstStyle>
          <a:p>
            <a:endParaRPr lang="ko-KR"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19026"/>
            <a:ext cx="8229600" cy="796908"/>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457200" y="1062021"/>
            <a:ext cx="82296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457200" y="6429396"/>
            <a:ext cx="21336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ED3D6733-6F27-4404-AB51-585418F146E5}" type="datetimeFigureOut">
              <a:rPr lang="ko-KR" altLang="en-US" smtClean="0"/>
              <a:pPr/>
              <a:t>2023-02-07</a:t>
            </a:fld>
            <a:endParaRPr lang="ko-KR" altLang="en-US"/>
          </a:p>
        </p:txBody>
      </p:sp>
      <p:sp>
        <p:nvSpPr>
          <p:cNvPr id="5" name="바닥글 개체 틀 4"/>
          <p:cNvSpPr>
            <a:spLocks noGrp="1"/>
          </p:cNvSpPr>
          <p:nvPr>
            <p:ph type="ftr" sz="quarter" idx="3"/>
          </p:nvPr>
        </p:nvSpPr>
        <p:spPr>
          <a:xfrm>
            <a:off x="3124200" y="6429396"/>
            <a:ext cx="28956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429396"/>
            <a:ext cx="21336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14400" rtl="0" eaLnBrk="1" latinLnBrk="1" hangingPunct="1">
        <a:spcBef>
          <a:spcPct val="0"/>
        </a:spcBef>
        <a:buNone/>
        <a:defRPr lang="ko-KR" altLang="en-US" sz="3500" kern="1200">
          <a:solidFill>
            <a:sysClr val="windowText" lastClr="000000"/>
          </a:solidFill>
          <a:latin typeface="맑은 고딕" pitchFamily="50" charset="-127"/>
          <a:ea typeface="맑은 고딕"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itchFamily="50" charset="-127"/>
          <a:ea typeface="맑은 고딕"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itchFamily="50" charset="-127"/>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blog-bootcamp.jp/start/onamae-registration/" TargetMode="External"/><Relationship Id="rId1" Type="http://schemas.openxmlformats.org/officeDocument/2006/relationships/slideLayout" Target="../slideLayouts/slideLayout5.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3167336" y="3717032"/>
            <a:ext cx="5976664" cy="1585337"/>
          </a:xfrm>
        </p:spPr>
        <p:txBody>
          <a:bodyPr/>
          <a:lstStyle/>
          <a:p>
            <a:r>
              <a:rPr lang="en-US" altLang="ja-JP" b="1" dirty="0">
                <a:solidFill>
                  <a:schemeClr val="accent6">
                    <a:lumMod val="75000"/>
                  </a:schemeClr>
                </a:solidFill>
                <a:latin typeface="BIZ UDP明朝 Medium" panose="02020500000000000000" pitchFamily="18" charset="-128"/>
                <a:ea typeface="BIZ UDP明朝 Medium" panose="02020500000000000000" pitchFamily="18" charset="-128"/>
              </a:rPr>
              <a:t>7</a:t>
            </a:r>
            <a:r>
              <a:rPr lang="ja-JP" altLang="en-US" b="1" dirty="0">
                <a:solidFill>
                  <a:schemeClr val="accent6">
                    <a:lumMod val="75000"/>
                  </a:schemeClr>
                </a:solidFill>
                <a:latin typeface="BIZ UDP明朝 Medium" panose="02020500000000000000" pitchFamily="18" charset="-128"/>
                <a:ea typeface="BIZ UDP明朝 Medium" panose="02020500000000000000" pitchFamily="18" charset="-128"/>
              </a:rPr>
              <a:t>章</a:t>
            </a:r>
            <a:r>
              <a:rPr lang="en-US" altLang="ja-JP" b="1" dirty="0">
                <a:solidFill>
                  <a:schemeClr val="accent6">
                    <a:lumMod val="75000"/>
                  </a:schemeClr>
                </a:solidFill>
                <a:latin typeface="BIZ UDP明朝 Medium" panose="02020500000000000000" pitchFamily="18" charset="-128"/>
                <a:ea typeface="BIZ UDP明朝 Medium" panose="02020500000000000000" pitchFamily="18" charset="-128"/>
              </a:rPr>
              <a:t>.ALB</a:t>
            </a:r>
            <a:r>
              <a:rPr lang="ja-JP" altLang="en-US" b="1" dirty="0">
                <a:solidFill>
                  <a:schemeClr val="accent6">
                    <a:lumMod val="75000"/>
                  </a:schemeClr>
                </a:solidFill>
                <a:latin typeface="BIZ UDP明朝 Medium" panose="02020500000000000000" pitchFamily="18" charset="-128"/>
                <a:ea typeface="BIZ UDP明朝 Medium" panose="02020500000000000000" pitchFamily="18" charset="-128"/>
              </a:rPr>
              <a:t>の構築</a:t>
            </a:r>
            <a:endParaRPr lang="ko-KR" altLang="en-US" b="1" dirty="0">
              <a:solidFill>
                <a:schemeClr val="accent6">
                  <a:lumMod val="75000"/>
                </a:schemeClr>
              </a:solidFill>
              <a:latin typeface="BIZ UDP明朝 Medium" panose="02020500000000000000" pitchFamily="18" charset="-128"/>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4824536"/>
          </a:xfrm>
          <a:no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i="0" dirty="0">
                <a:solidFill>
                  <a:schemeClr val="tx1"/>
                </a:solidFill>
                <a:effectLst/>
                <a:latin typeface="BIZ UDP明朝 Medium" panose="02020500000000000000" pitchFamily="18" charset="-128"/>
                <a:ea typeface="BIZ UDP明朝 Medium" panose="02020500000000000000" pitchFamily="18" charset="-128"/>
              </a:rPr>
              <a:t> </a:t>
            </a:r>
            <a:r>
              <a:rPr lang="ja-JP" altLang="en-US" i="0" dirty="0">
                <a:solidFill>
                  <a:schemeClr val="tx1"/>
                </a:solidFill>
                <a:effectLst/>
                <a:latin typeface="BIZ UDP明朝 Medium" panose="02020500000000000000" pitchFamily="18" charset="-128"/>
                <a:ea typeface="BIZ UDP明朝 Medium" panose="02020500000000000000" pitchFamily="18" charset="-128"/>
              </a:rPr>
              <a:t>独自ドメインを使用したい場合、ドメインを</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レジストラ</a:t>
            </a:r>
            <a:r>
              <a:rPr lang="ja-JP" altLang="en-US" b="0" i="0" dirty="0">
                <a:solidFill>
                  <a:srgbClr val="444444"/>
                </a:solidFill>
                <a:effectLst/>
                <a:latin typeface="BIZ UDP明朝 Medium" panose="02020500000000000000" pitchFamily="18" charset="-128"/>
                <a:ea typeface="BIZ UDP明朝 Medium" panose="02020500000000000000" pitchFamily="18" charset="-128"/>
              </a:rPr>
              <a:t>と呼ばれるドメイン登録業者から取得する必要があります。レジストラは</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ドメインの世界共通ルールを作成している</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ICANN</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から公認されていて、日本に</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19</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社しかありません。その中でも、</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GMO</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が運営するサービス「</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お名前</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.com</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」は、</a:t>
            </a:r>
            <a:r>
              <a:rPr lang="ja-JP" altLang="en-US" b="0" i="0" u="heavy" dirty="0">
                <a:solidFill>
                  <a:srgbClr val="444444"/>
                </a:solidFill>
                <a:effectLst/>
                <a:uFill>
                  <a:solidFill>
                    <a:srgbClr val="F6882E"/>
                  </a:solidFill>
                </a:uFill>
                <a:latin typeface="BIZ UDP明朝 Medium" panose="02020500000000000000" pitchFamily="18" charset="-128"/>
                <a:ea typeface="BIZ UDP明朝 Medium" panose="02020500000000000000" pitchFamily="18" charset="-128"/>
              </a:rPr>
              <a:t>国内最大級のレジストラ</a:t>
            </a:r>
            <a:r>
              <a:rPr lang="ja-JP" altLang="en-US" b="0" i="0" dirty="0">
                <a:solidFill>
                  <a:srgbClr val="444444"/>
                </a:solidFill>
                <a:effectLst/>
                <a:latin typeface="BIZ UDP明朝 Medium" panose="02020500000000000000" pitchFamily="18" charset="-128"/>
                <a:ea typeface="BIZ UDP明朝 Medium" panose="02020500000000000000" pitchFamily="18" charset="-128"/>
              </a:rPr>
              <a:t>です</a:t>
            </a:r>
            <a:r>
              <a:rPr lang="ja-JP" altLang="en-US" i="0" dirty="0">
                <a:solidFill>
                  <a:srgbClr val="333333"/>
                </a:solidFill>
                <a:latin typeface="BIZ UDP明朝 Medium" panose="02020500000000000000" pitchFamily="18" charset="-128"/>
                <a:ea typeface="BIZ UDP明朝 Medium" panose="02020500000000000000" pitchFamily="18" charset="-128"/>
              </a:rPr>
              <a:t>。</a:t>
            </a:r>
            <a:endParaRPr lang="en-US" altLang="ja-JP" i="0" dirty="0">
              <a:solidFill>
                <a:srgbClr val="333333"/>
              </a:solidFill>
              <a:latin typeface="BIZ UDP明朝 Medium" panose="02020500000000000000" pitchFamily="18" charset="-128"/>
              <a:ea typeface="BIZ UDP明朝 Medium" panose="02020500000000000000" pitchFamily="18" charset="-128"/>
            </a:endParaRPr>
          </a:p>
          <a:p>
            <a:pPr marL="0" indent="0"/>
            <a:endParaRPr lang="en-US" altLang="ja-JP" i="0" dirty="0">
              <a:solidFill>
                <a:srgbClr val="333333"/>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333333"/>
                </a:solidFill>
                <a:latin typeface="BIZ UDP明朝 Medium" panose="02020500000000000000" pitchFamily="18" charset="-128"/>
                <a:ea typeface="BIZ UDP明朝 Medium" panose="02020500000000000000" pitchFamily="18" charset="-128"/>
              </a:rPr>
              <a:t>・</a:t>
            </a:r>
            <a:r>
              <a:rPr lang="ja-JP" altLang="en-US" b="1" i="0" dirty="0">
                <a:solidFill>
                  <a:srgbClr val="F6882E"/>
                </a:solidFill>
                <a:latin typeface="BIZ UDP明朝 Medium" panose="02020500000000000000" pitchFamily="18" charset="-128"/>
                <a:ea typeface="BIZ UDP明朝 Medium" panose="02020500000000000000" pitchFamily="18" charset="-128"/>
              </a:rPr>
              <a:t>お名前</a:t>
            </a:r>
            <a:r>
              <a:rPr lang="en-US" altLang="ja-JP" b="1" i="0" dirty="0">
                <a:solidFill>
                  <a:srgbClr val="F6882E"/>
                </a:solidFill>
                <a:latin typeface="BIZ UDP明朝 Medium" panose="02020500000000000000" pitchFamily="18" charset="-128"/>
                <a:ea typeface="BIZ UDP明朝 Medium" panose="02020500000000000000" pitchFamily="18" charset="-128"/>
              </a:rPr>
              <a:t>.com</a:t>
            </a:r>
            <a:r>
              <a:rPr lang="ja-JP" altLang="en-US" b="1" i="0" dirty="0">
                <a:solidFill>
                  <a:srgbClr val="F6882E"/>
                </a:solidFill>
                <a:latin typeface="BIZ UDP明朝 Medium" panose="02020500000000000000" pitchFamily="18" charset="-128"/>
                <a:ea typeface="BIZ UDP明朝 Medium" panose="02020500000000000000" pitchFamily="18" charset="-128"/>
              </a:rPr>
              <a:t>で実際に独自ドメインを取得してみましょう。</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333333"/>
                </a:solidFill>
                <a:latin typeface="BIZ UDP明朝 Medium" panose="02020500000000000000" pitchFamily="18" charset="-128"/>
                <a:ea typeface="BIZ UDP明朝 Medium" panose="02020500000000000000" pitchFamily="18" charset="-128"/>
                <a:hlinkClick r:id="rId2"/>
              </a:rPr>
              <a:t>取得方法</a:t>
            </a:r>
            <a:endParaRPr lang="en-US" altLang="ja-JP" i="0" dirty="0">
              <a:solidFill>
                <a:schemeClr val="tx1"/>
              </a:solidFill>
              <a:latin typeface="BIZ UDP明朝 Medium" panose="02020500000000000000" pitchFamily="18" charset="-128"/>
              <a:ea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02 Route53</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レジストラ・お名前ドットコム</a:t>
            </a:r>
          </a:p>
        </p:txBody>
      </p:sp>
      <p:sp>
        <p:nvSpPr>
          <p:cNvPr id="2" name="正方形/長方形 1">
            <a:extLst>
              <a:ext uri="{FF2B5EF4-FFF2-40B4-BE49-F238E27FC236}">
                <a16:creationId xmlns:a16="http://schemas.microsoft.com/office/drawing/2014/main" id="{262AC027-5841-C0CC-66DB-9A9A4619C90F}"/>
              </a:ext>
            </a:extLst>
          </p:cNvPr>
          <p:cNvSpPr/>
          <p:nvPr/>
        </p:nvSpPr>
        <p:spPr>
          <a:xfrm>
            <a:off x="567338" y="3429000"/>
            <a:ext cx="8009323" cy="2849861"/>
          </a:xfrm>
          <a:prstGeom prst="rect">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pic>
        <p:nvPicPr>
          <p:cNvPr id="4" name="図 3">
            <a:extLst>
              <a:ext uri="{FF2B5EF4-FFF2-40B4-BE49-F238E27FC236}">
                <a16:creationId xmlns:a16="http://schemas.microsoft.com/office/drawing/2014/main" id="{339E2406-2675-DF8C-0F5D-FD1ED75AB82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2911" y="4021493"/>
            <a:ext cx="530861" cy="530861"/>
          </a:xfrm>
          <a:prstGeom prst="rect">
            <a:avLst/>
          </a:prstGeom>
        </p:spPr>
      </p:pic>
      <p:pic>
        <p:nvPicPr>
          <p:cNvPr id="7" name="図 6">
            <a:extLst>
              <a:ext uri="{FF2B5EF4-FFF2-40B4-BE49-F238E27FC236}">
                <a16:creationId xmlns:a16="http://schemas.microsoft.com/office/drawing/2014/main" id="{A444B2AF-FC9E-55B0-3D69-689C30C1D8B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188573" y="3591884"/>
            <a:ext cx="801314" cy="801314"/>
          </a:xfrm>
          <a:prstGeom prst="rect">
            <a:avLst/>
          </a:prstGeom>
        </p:spPr>
      </p:pic>
      <p:sp>
        <p:nvSpPr>
          <p:cNvPr id="8" name="矢印: 右 7">
            <a:extLst>
              <a:ext uri="{FF2B5EF4-FFF2-40B4-BE49-F238E27FC236}">
                <a16:creationId xmlns:a16="http://schemas.microsoft.com/office/drawing/2014/main" id="{AF171D7C-C62F-653E-F125-9F40B7461BF0}"/>
              </a:ext>
            </a:extLst>
          </p:cNvPr>
          <p:cNvSpPr/>
          <p:nvPr/>
        </p:nvSpPr>
        <p:spPr>
          <a:xfrm>
            <a:off x="2359098" y="3674876"/>
            <a:ext cx="937138" cy="155765"/>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pic>
        <p:nvPicPr>
          <p:cNvPr id="9" name="図 8">
            <a:extLst>
              <a:ext uri="{FF2B5EF4-FFF2-40B4-BE49-F238E27FC236}">
                <a16:creationId xmlns:a16="http://schemas.microsoft.com/office/drawing/2014/main" id="{28A464EA-EAF2-C899-3C44-A34F20C4F3D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830470" y="3652778"/>
            <a:ext cx="679525" cy="679525"/>
          </a:xfrm>
          <a:prstGeom prst="rect">
            <a:avLst/>
          </a:prstGeom>
        </p:spPr>
      </p:pic>
      <p:sp>
        <p:nvSpPr>
          <p:cNvPr id="11" name="제목 1">
            <a:extLst>
              <a:ext uri="{FF2B5EF4-FFF2-40B4-BE49-F238E27FC236}">
                <a16:creationId xmlns:a16="http://schemas.microsoft.com/office/drawing/2014/main" id="{2CE850C5-F962-0124-FF56-4AB77F9A557B}"/>
              </a:ext>
            </a:extLst>
          </p:cNvPr>
          <p:cNvSpPr txBox="1">
            <a:spLocks/>
          </p:cNvSpPr>
          <p:nvPr/>
        </p:nvSpPr>
        <p:spPr>
          <a:xfrm>
            <a:off x="2215603" y="3418871"/>
            <a:ext cx="1224125" cy="358400"/>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000" b="0" dirty="0">
                <a:solidFill>
                  <a:schemeClr val="tx1"/>
                </a:solidFill>
                <a:latin typeface="BIZ UDP明朝 Medium" panose="02020500000000000000" pitchFamily="18" charset="-128"/>
                <a:ea typeface="BIZ UDP明朝 Medium" panose="02020500000000000000" pitchFamily="18" charset="-128"/>
              </a:rPr>
              <a:t>ドメイン：</a:t>
            </a:r>
            <a:r>
              <a:rPr lang="en-US" altLang="ja-JP" sz="1000" b="0" dirty="0">
                <a:solidFill>
                  <a:schemeClr val="tx1"/>
                </a:solidFill>
                <a:latin typeface="BIZ UDP明朝 Medium" panose="02020500000000000000" pitchFamily="18" charset="-128"/>
                <a:ea typeface="BIZ UDP明朝 Medium" panose="02020500000000000000" pitchFamily="18" charset="-128"/>
              </a:rPr>
              <a:t>xxx.com</a:t>
            </a:r>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12" name="제목 1">
            <a:extLst>
              <a:ext uri="{FF2B5EF4-FFF2-40B4-BE49-F238E27FC236}">
                <a16:creationId xmlns:a16="http://schemas.microsoft.com/office/drawing/2014/main" id="{4012BC90-8272-1A14-6224-778E6AC01E7B}"/>
              </a:ext>
            </a:extLst>
          </p:cNvPr>
          <p:cNvSpPr txBox="1">
            <a:spLocks/>
          </p:cNvSpPr>
          <p:nvPr/>
        </p:nvSpPr>
        <p:spPr>
          <a:xfrm>
            <a:off x="3753927" y="4286923"/>
            <a:ext cx="984724" cy="232048"/>
          </a:xfrm>
          <a:prstGeom prst="rect">
            <a:avLst/>
          </a:prstGeom>
        </p:spPr>
        <p:txBody>
          <a:bodyPr vert="horz" lIns="91440" tIns="45720" rIns="91440" bIns="45720" rtlCol="0" anchor="ctr">
            <a:normAutofit lnSpcReduction="10000"/>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tx1"/>
                </a:solidFill>
                <a:latin typeface="BIZ UDP明朝 Medium" panose="02020500000000000000" pitchFamily="18" charset="-128"/>
                <a:ea typeface="BIZ UDP明朝 Medium" panose="02020500000000000000" pitchFamily="18" charset="-128"/>
              </a:rPr>
              <a:t>DNS</a:t>
            </a:r>
            <a:r>
              <a:rPr lang="ja-JP" altLang="en-US" sz="1000" b="0" dirty="0">
                <a:solidFill>
                  <a:schemeClr val="tx1"/>
                </a:solidFill>
                <a:latin typeface="BIZ UDP明朝 Medium" panose="02020500000000000000" pitchFamily="18" charset="-128"/>
                <a:ea typeface="BIZ UDP明朝 Medium" panose="02020500000000000000" pitchFamily="18" charset="-128"/>
              </a:rPr>
              <a:t>サーバー</a:t>
            </a:r>
          </a:p>
        </p:txBody>
      </p:sp>
      <p:sp>
        <p:nvSpPr>
          <p:cNvPr id="13" name="제목 1">
            <a:extLst>
              <a:ext uri="{FF2B5EF4-FFF2-40B4-BE49-F238E27FC236}">
                <a16:creationId xmlns:a16="http://schemas.microsoft.com/office/drawing/2014/main" id="{BFB05098-0C9F-9914-AED2-A63CC4224B5D}"/>
              </a:ext>
            </a:extLst>
          </p:cNvPr>
          <p:cNvSpPr txBox="1">
            <a:spLocks/>
          </p:cNvSpPr>
          <p:nvPr/>
        </p:nvSpPr>
        <p:spPr>
          <a:xfrm>
            <a:off x="2262250" y="4262801"/>
            <a:ext cx="1231015" cy="444960"/>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pPr algn="ctr"/>
            <a:r>
              <a:rPr lang="en-US" altLang="ja-JP" sz="1000" b="0" dirty="0">
                <a:solidFill>
                  <a:schemeClr val="tx1"/>
                </a:solidFill>
                <a:latin typeface="BIZ UDP明朝 Medium" panose="02020500000000000000" pitchFamily="18" charset="-128"/>
                <a:ea typeface="BIZ UDP明朝 Medium" panose="02020500000000000000" pitchFamily="18" charset="-128"/>
              </a:rPr>
              <a:t>Web</a:t>
            </a:r>
            <a:r>
              <a:rPr lang="ja-JP" altLang="en-US" sz="1000" b="0" dirty="0">
                <a:solidFill>
                  <a:schemeClr val="tx1"/>
                </a:solidFill>
                <a:latin typeface="BIZ UDP明朝 Medium" panose="02020500000000000000" pitchFamily="18" charset="-128"/>
                <a:ea typeface="BIZ UDP明朝 Medium" panose="02020500000000000000" pitchFamily="18" charset="-128"/>
              </a:rPr>
              <a:t>サーバーの</a:t>
            </a:r>
            <a:r>
              <a:rPr lang="en-US" altLang="ja-JP" sz="1000" b="0" dirty="0">
                <a:solidFill>
                  <a:schemeClr val="tx1"/>
                </a:solidFill>
                <a:latin typeface="BIZ UDP明朝 Medium" panose="02020500000000000000" pitchFamily="18" charset="-128"/>
                <a:ea typeface="BIZ UDP明朝 Medium" panose="02020500000000000000" pitchFamily="18" charset="-128"/>
              </a:rPr>
              <a:t>IP</a:t>
            </a:r>
          </a:p>
          <a:p>
            <a:pPr algn="ctr"/>
            <a:r>
              <a:rPr lang="en-US" altLang="ja-JP" sz="1000" b="0" dirty="0" err="1">
                <a:solidFill>
                  <a:schemeClr val="tx1"/>
                </a:solidFill>
                <a:latin typeface="BIZ UDP明朝 Medium" panose="02020500000000000000" pitchFamily="18" charset="-128"/>
                <a:ea typeface="BIZ UDP明朝 Medium" panose="02020500000000000000" pitchFamily="18" charset="-128"/>
              </a:rPr>
              <a:t>x.x.x.x</a:t>
            </a:r>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14" name="제목 1">
            <a:extLst>
              <a:ext uri="{FF2B5EF4-FFF2-40B4-BE49-F238E27FC236}">
                <a16:creationId xmlns:a16="http://schemas.microsoft.com/office/drawing/2014/main" id="{E955C4C7-71C8-C827-AFBC-195E4B2DD2C1}"/>
              </a:ext>
            </a:extLst>
          </p:cNvPr>
          <p:cNvSpPr txBox="1">
            <a:spLocks/>
          </p:cNvSpPr>
          <p:nvPr/>
        </p:nvSpPr>
        <p:spPr>
          <a:xfrm>
            <a:off x="1312302" y="5909578"/>
            <a:ext cx="1104652" cy="369283"/>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err="1">
                <a:solidFill>
                  <a:schemeClr val="tx1"/>
                </a:solidFill>
                <a:latin typeface="BIZ UDP明朝 Medium" panose="02020500000000000000" pitchFamily="18" charset="-128"/>
                <a:ea typeface="BIZ UDP明朝 Medium" panose="02020500000000000000" pitchFamily="18" charset="-128"/>
              </a:rPr>
              <a:t>x.x.x.x</a:t>
            </a:r>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15" name="矢印: 右 14">
            <a:extLst>
              <a:ext uri="{FF2B5EF4-FFF2-40B4-BE49-F238E27FC236}">
                <a16:creationId xmlns:a16="http://schemas.microsoft.com/office/drawing/2014/main" id="{1DA6B531-DA4C-8D2C-6E32-070EC460FBB4}"/>
              </a:ext>
            </a:extLst>
          </p:cNvPr>
          <p:cNvSpPr/>
          <p:nvPr/>
        </p:nvSpPr>
        <p:spPr>
          <a:xfrm rot="10800000">
            <a:off x="2359098" y="4131158"/>
            <a:ext cx="937138" cy="155765"/>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6" name="矢印: 右 15">
            <a:extLst>
              <a:ext uri="{FF2B5EF4-FFF2-40B4-BE49-F238E27FC236}">
                <a16:creationId xmlns:a16="http://schemas.microsoft.com/office/drawing/2014/main" id="{EE799756-2444-29F5-0552-1B3E6C121960}"/>
              </a:ext>
            </a:extLst>
          </p:cNvPr>
          <p:cNvSpPr/>
          <p:nvPr/>
        </p:nvSpPr>
        <p:spPr>
          <a:xfrm rot="5400000">
            <a:off x="1249692" y="4874721"/>
            <a:ext cx="702457" cy="171751"/>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pic>
        <p:nvPicPr>
          <p:cNvPr id="17" name="図 16">
            <a:extLst>
              <a:ext uri="{FF2B5EF4-FFF2-40B4-BE49-F238E27FC236}">
                <a16:creationId xmlns:a16="http://schemas.microsoft.com/office/drawing/2014/main" id="{8A8B2706-5AB7-1A5C-4A4A-463E509EA3A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61157" y="5383192"/>
            <a:ext cx="679525" cy="679525"/>
          </a:xfrm>
          <a:prstGeom prst="rect">
            <a:avLst/>
          </a:prstGeom>
        </p:spPr>
      </p:pic>
      <p:sp>
        <p:nvSpPr>
          <p:cNvPr id="18" name="제목 1">
            <a:extLst>
              <a:ext uri="{FF2B5EF4-FFF2-40B4-BE49-F238E27FC236}">
                <a16:creationId xmlns:a16="http://schemas.microsoft.com/office/drawing/2014/main" id="{5E685370-A8B9-CA8A-1729-2983540D3F4F}"/>
              </a:ext>
            </a:extLst>
          </p:cNvPr>
          <p:cNvSpPr txBox="1">
            <a:spLocks/>
          </p:cNvSpPr>
          <p:nvPr/>
        </p:nvSpPr>
        <p:spPr>
          <a:xfrm>
            <a:off x="558897" y="3135158"/>
            <a:ext cx="1800200" cy="402030"/>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DNS</a:t>
            </a:r>
            <a:r>
              <a:rPr lang="ja-JP" altLang="en-US" sz="1000" b="0" dirty="0">
                <a:solidFill>
                  <a:srgbClr val="F6882E"/>
                </a:solidFill>
                <a:latin typeface="BIZ UDP明朝 Medium" panose="02020500000000000000" pitchFamily="18" charset="-128"/>
                <a:ea typeface="BIZ UDP明朝 Medium" panose="02020500000000000000" pitchFamily="18" charset="-128"/>
              </a:rPr>
              <a:t>サーバー</a:t>
            </a:r>
          </a:p>
        </p:txBody>
      </p:sp>
      <p:pic>
        <p:nvPicPr>
          <p:cNvPr id="21" name="図 20">
            <a:extLst>
              <a:ext uri="{FF2B5EF4-FFF2-40B4-BE49-F238E27FC236}">
                <a16:creationId xmlns:a16="http://schemas.microsoft.com/office/drawing/2014/main" id="{F41DB119-0C0C-3864-354C-E90DB65C2E67}"/>
              </a:ext>
            </a:extLst>
          </p:cNvPr>
          <p:cNvPicPr>
            <a:picLocks noChangeAspect="1"/>
          </p:cNvPicPr>
          <p:nvPr/>
        </p:nvPicPr>
        <p:blipFill>
          <a:blip r:embed="rId6"/>
          <a:stretch>
            <a:fillRect/>
          </a:stretch>
        </p:blipFill>
        <p:spPr>
          <a:xfrm>
            <a:off x="6626839" y="3583477"/>
            <a:ext cx="1806843" cy="1049922"/>
          </a:xfrm>
          <a:prstGeom prst="rect">
            <a:avLst/>
          </a:prstGeom>
        </p:spPr>
      </p:pic>
      <p:sp>
        <p:nvSpPr>
          <p:cNvPr id="22" name="正方形/長方形 21">
            <a:extLst>
              <a:ext uri="{FF2B5EF4-FFF2-40B4-BE49-F238E27FC236}">
                <a16:creationId xmlns:a16="http://schemas.microsoft.com/office/drawing/2014/main" id="{64D4F206-F0A4-BA4F-5CAF-EDA32C2DCE3B}"/>
              </a:ext>
            </a:extLst>
          </p:cNvPr>
          <p:cNvSpPr/>
          <p:nvPr/>
        </p:nvSpPr>
        <p:spPr>
          <a:xfrm>
            <a:off x="6621875" y="3580364"/>
            <a:ext cx="1811807" cy="1053036"/>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23" name="제목 1">
            <a:extLst>
              <a:ext uri="{FF2B5EF4-FFF2-40B4-BE49-F238E27FC236}">
                <a16:creationId xmlns:a16="http://schemas.microsoft.com/office/drawing/2014/main" id="{159F9400-6AF6-4BC1-E38C-AE26D040946A}"/>
              </a:ext>
            </a:extLst>
          </p:cNvPr>
          <p:cNvSpPr txBox="1">
            <a:spLocks/>
          </p:cNvSpPr>
          <p:nvPr/>
        </p:nvSpPr>
        <p:spPr>
          <a:xfrm>
            <a:off x="7107809" y="4600074"/>
            <a:ext cx="931575" cy="320146"/>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000" b="0" dirty="0">
                <a:solidFill>
                  <a:srgbClr val="F6882E"/>
                </a:solidFill>
                <a:latin typeface="BIZ UDP明朝 Medium" panose="02020500000000000000" pitchFamily="18" charset="-128"/>
                <a:ea typeface="BIZ UDP明朝 Medium" panose="02020500000000000000" pitchFamily="18" charset="-128"/>
              </a:rPr>
              <a:t>お名前</a:t>
            </a:r>
            <a:r>
              <a:rPr lang="en-US" altLang="ja-JP" sz="1000" b="0" dirty="0">
                <a:solidFill>
                  <a:srgbClr val="F6882E"/>
                </a:solidFill>
                <a:latin typeface="BIZ UDP明朝 Medium" panose="02020500000000000000" pitchFamily="18" charset="-128"/>
                <a:ea typeface="BIZ UDP明朝 Medium" panose="02020500000000000000" pitchFamily="18" charset="-128"/>
              </a:rPr>
              <a:t>.com</a:t>
            </a:r>
            <a:endParaRPr lang="ja-JP" altLang="en-US" sz="1000" b="0" dirty="0">
              <a:solidFill>
                <a:srgbClr val="F6882E"/>
              </a:solidFill>
              <a:latin typeface="BIZ UDP明朝 Medium" panose="02020500000000000000" pitchFamily="18" charset="-128"/>
              <a:ea typeface="BIZ UDP明朝 Medium" panose="02020500000000000000" pitchFamily="18" charset="-128"/>
            </a:endParaRPr>
          </a:p>
        </p:txBody>
      </p:sp>
      <p:sp>
        <p:nvSpPr>
          <p:cNvPr id="24" name="제목 1">
            <a:extLst>
              <a:ext uri="{FF2B5EF4-FFF2-40B4-BE49-F238E27FC236}">
                <a16:creationId xmlns:a16="http://schemas.microsoft.com/office/drawing/2014/main" id="{CB882CFD-D44B-2969-152E-231C86A24E19}"/>
              </a:ext>
            </a:extLst>
          </p:cNvPr>
          <p:cNvSpPr txBox="1">
            <a:spLocks/>
          </p:cNvSpPr>
          <p:nvPr/>
        </p:nvSpPr>
        <p:spPr>
          <a:xfrm>
            <a:off x="4984208" y="3911715"/>
            <a:ext cx="1205524" cy="390333"/>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tx1"/>
                </a:solidFill>
                <a:latin typeface="BIZ UDP明朝 Medium" panose="02020500000000000000" pitchFamily="18" charset="-128"/>
                <a:ea typeface="BIZ UDP明朝 Medium" panose="02020500000000000000" pitchFamily="18" charset="-128"/>
              </a:rPr>
              <a:t>NS</a:t>
            </a:r>
            <a:r>
              <a:rPr lang="ja-JP" altLang="en-US" sz="1000" b="0" dirty="0">
                <a:solidFill>
                  <a:schemeClr val="tx1"/>
                </a:solidFill>
                <a:latin typeface="BIZ UDP明朝 Medium" panose="02020500000000000000" pitchFamily="18" charset="-128"/>
                <a:ea typeface="BIZ UDP明朝 Medium" panose="02020500000000000000" pitchFamily="18" charset="-128"/>
              </a:rPr>
              <a:t>レコードの登録</a:t>
            </a:r>
          </a:p>
        </p:txBody>
      </p:sp>
      <p:sp>
        <p:nvSpPr>
          <p:cNvPr id="25" name="矢印: 左右 24">
            <a:extLst>
              <a:ext uri="{FF2B5EF4-FFF2-40B4-BE49-F238E27FC236}">
                <a16:creationId xmlns:a16="http://schemas.microsoft.com/office/drawing/2014/main" id="{61C09B92-AF8B-0D7C-7DA5-D2D3A03F5C64}"/>
              </a:ext>
            </a:extLst>
          </p:cNvPr>
          <p:cNvSpPr/>
          <p:nvPr/>
        </p:nvSpPr>
        <p:spPr>
          <a:xfrm>
            <a:off x="5043201" y="3796388"/>
            <a:ext cx="1045468" cy="205502"/>
          </a:xfrm>
          <a:prstGeom prst="lef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제목 1">
            <a:extLst>
              <a:ext uri="{FF2B5EF4-FFF2-40B4-BE49-F238E27FC236}">
                <a16:creationId xmlns:a16="http://schemas.microsoft.com/office/drawing/2014/main" id="{B6D1D9A3-6853-2193-AD96-8D83EA8817EA}"/>
              </a:ext>
            </a:extLst>
          </p:cNvPr>
          <p:cNvSpPr txBox="1">
            <a:spLocks/>
          </p:cNvSpPr>
          <p:nvPr/>
        </p:nvSpPr>
        <p:spPr>
          <a:xfrm>
            <a:off x="2308004" y="3791042"/>
            <a:ext cx="1205524" cy="390333"/>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tx1"/>
                </a:solidFill>
                <a:latin typeface="BIZ UDP明朝 Medium" panose="02020500000000000000" pitchFamily="18" charset="-128"/>
                <a:ea typeface="BIZ UDP明朝 Medium" panose="02020500000000000000" pitchFamily="18" charset="-128"/>
              </a:rPr>
              <a:t>A</a:t>
            </a:r>
            <a:r>
              <a:rPr lang="ja-JP" altLang="en-US" sz="1000" b="0" dirty="0">
                <a:solidFill>
                  <a:schemeClr val="tx1"/>
                </a:solidFill>
                <a:latin typeface="BIZ UDP明朝 Medium" panose="02020500000000000000" pitchFamily="18" charset="-128"/>
                <a:ea typeface="BIZ UDP明朝 Medium" panose="02020500000000000000" pitchFamily="18" charset="-128"/>
              </a:rPr>
              <a:t>レコードの登録</a:t>
            </a:r>
          </a:p>
        </p:txBody>
      </p:sp>
    </p:spTree>
    <p:extLst>
      <p:ext uri="{BB962C8B-B14F-4D97-AF65-F5344CB8AC3E}">
        <p14:creationId xmlns:p14="http://schemas.microsoft.com/office/powerpoint/2010/main" val="31936897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4824536"/>
          </a:xfrm>
          <a:no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0" i="0" dirty="0">
                <a:solidFill>
                  <a:srgbClr val="646464"/>
                </a:solidFill>
                <a:effectLst/>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Route53</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は</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Amazon</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が提供する</a:t>
            </a:r>
            <a:r>
              <a:rPr lang="en-US" altLang="ja-JP" b="0" i="0" u="heavy" dirty="0">
                <a:solidFill>
                  <a:srgbClr val="212529"/>
                </a:solidFill>
                <a:effectLst/>
                <a:uFill>
                  <a:solidFill>
                    <a:srgbClr val="F6882E"/>
                  </a:solidFill>
                </a:uFill>
                <a:latin typeface="BIZ UDP明朝 Medium" panose="02020500000000000000" pitchFamily="18" charset="-128"/>
                <a:ea typeface="BIZ UDP明朝 Medium" panose="02020500000000000000" pitchFamily="18" charset="-128"/>
              </a:rPr>
              <a:t>DNS</a:t>
            </a:r>
            <a:r>
              <a:rPr lang="ja-JP" altLang="en-US" b="0" i="0" u="heavy" dirty="0">
                <a:solidFill>
                  <a:srgbClr val="212529"/>
                </a:solidFill>
                <a:effectLst/>
                <a:uFill>
                  <a:solidFill>
                    <a:srgbClr val="F6882E"/>
                  </a:solidFill>
                </a:uFill>
                <a:latin typeface="BIZ UDP明朝 Medium" panose="02020500000000000000" pitchFamily="18" charset="-128"/>
                <a:ea typeface="BIZ UDP明朝 Medium" panose="02020500000000000000" pitchFamily="18" charset="-128"/>
              </a:rPr>
              <a:t>サービス</a:t>
            </a:r>
            <a:r>
              <a:rPr lang="ja-JP" altLang="en-US" b="0" i="0" dirty="0">
                <a:solidFill>
                  <a:srgbClr val="212529"/>
                </a:solidFill>
                <a:effectLst/>
                <a:latin typeface="BIZ UDP明朝 Medium" panose="02020500000000000000" pitchFamily="18" charset="-128"/>
                <a:ea typeface="BIZ UDP明朝 Medium" panose="02020500000000000000" pitchFamily="18" charset="-128"/>
              </a:rPr>
              <a:t>です。</a:t>
            </a:r>
            <a:r>
              <a:rPr lang="ja-JP" altLang="en-US" b="0" i="0" dirty="0">
                <a:solidFill>
                  <a:srgbClr val="19274B"/>
                </a:solidFill>
                <a:effectLst/>
                <a:latin typeface="BIZ UDP明朝 Medium" panose="02020500000000000000" pitchFamily="18" charset="-128"/>
                <a:ea typeface="BIZ UDP明朝 Medium" panose="02020500000000000000" pitchFamily="18" charset="-128"/>
              </a:rPr>
              <a:t>オンプレミスの場合は、</a:t>
            </a:r>
            <a:r>
              <a:rPr lang="en-US" altLang="ja-JP" b="0" i="0" dirty="0">
                <a:solidFill>
                  <a:srgbClr val="19274B"/>
                </a:solidFill>
                <a:effectLst/>
                <a:latin typeface="BIZ UDP明朝 Medium" panose="02020500000000000000" pitchFamily="18" charset="-128"/>
                <a:ea typeface="BIZ UDP明朝 Medium" panose="02020500000000000000" pitchFamily="18" charset="-128"/>
              </a:rPr>
              <a:t>DNS</a:t>
            </a:r>
            <a:r>
              <a:rPr lang="ja-JP" altLang="en-US" b="0" i="0" dirty="0">
                <a:solidFill>
                  <a:srgbClr val="19274B"/>
                </a:solidFill>
                <a:effectLst/>
                <a:latin typeface="BIZ UDP明朝 Medium" panose="02020500000000000000" pitchFamily="18" charset="-128"/>
                <a:ea typeface="BIZ UDP明朝 Medium" panose="02020500000000000000" pitchFamily="18" charset="-128"/>
              </a:rPr>
              <a:t>サーバーを構築し、</a:t>
            </a:r>
            <a:r>
              <a:rPr lang="en-US" altLang="ja-JP" b="0" i="0" dirty="0">
                <a:solidFill>
                  <a:srgbClr val="19274B"/>
                </a:solidFill>
                <a:effectLst/>
                <a:latin typeface="BIZ UDP明朝 Medium" panose="02020500000000000000" pitchFamily="18" charset="-128"/>
                <a:ea typeface="BIZ UDP明朝 Medium" panose="02020500000000000000" pitchFamily="18" charset="-128"/>
              </a:rPr>
              <a:t>DNS</a:t>
            </a:r>
            <a:r>
              <a:rPr lang="ja-JP" altLang="en-US" b="0" i="0" dirty="0">
                <a:solidFill>
                  <a:srgbClr val="19274B"/>
                </a:solidFill>
                <a:effectLst/>
                <a:latin typeface="BIZ UDP明朝 Medium" panose="02020500000000000000" pitchFamily="18" charset="-128"/>
                <a:ea typeface="BIZ UDP明朝 Medium" panose="02020500000000000000" pitchFamily="18" charset="-128"/>
              </a:rPr>
              <a:t>サーバー自体の運用も必要となりますが、</a:t>
            </a:r>
            <a:r>
              <a:rPr lang="en-US" altLang="ja-JP" b="0" i="0" dirty="0">
                <a:solidFill>
                  <a:srgbClr val="19274B"/>
                </a:solidFill>
                <a:effectLst/>
                <a:latin typeface="BIZ UDP明朝 Medium" panose="02020500000000000000" pitchFamily="18" charset="-128"/>
                <a:ea typeface="BIZ UDP明朝 Medium" panose="02020500000000000000" pitchFamily="18" charset="-128"/>
              </a:rPr>
              <a:t>Route53</a:t>
            </a:r>
            <a:r>
              <a:rPr lang="ja-JP" altLang="en-US" b="0" i="0" dirty="0">
                <a:solidFill>
                  <a:srgbClr val="19274B"/>
                </a:solidFill>
                <a:effectLst/>
                <a:latin typeface="BIZ UDP明朝 Medium" panose="02020500000000000000" pitchFamily="18" charset="-128"/>
                <a:ea typeface="BIZ UDP明朝 Medium" panose="02020500000000000000" pitchFamily="18" charset="-128"/>
              </a:rPr>
              <a:t>では、</a:t>
            </a:r>
            <a:r>
              <a:rPr lang="en-US" altLang="ja-JP" b="0" i="0" dirty="0">
                <a:solidFill>
                  <a:srgbClr val="19274B"/>
                </a:solidFill>
                <a:effectLst/>
                <a:latin typeface="BIZ UDP明朝 Medium" panose="02020500000000000000" pitchFamily="18" charset="-128"/>
                <a:ea typeface="BIZ UDP明朝 Medium" panose="02020500000000000000" pitchFamily="18" charset="-128"/>
              </a:rPr>
              <a:t>AWS</a:t>
            </a:r>
            <a:r>
              <a:rPr lang="ja-JP" altLang="en-US" b="0" i="0" dirty="0">
                <a:solidFill>
                  <a:srgbClr val="19274B"/>
                </a:solidFill>
                <a:effectLst/>
                <a:latin typeface="BIZ UDP明朝 Medium" panose="02020500000000000000" pitchFamily="18" charset="-128"/>
                <a:ea typeface="BIZ UDP明朝 Medium" panose="02020500000000000000" pitchFamily="18" charset="-128"/>
              </a:rPr>
              <a:t>マネジメントコンソールから簡単に操作・管理が行えます。</a:t>
            </a:r>
            <a:r>
              <a:rPr lang="en-US" altLang="ja-JP" i="0" dirty="0">
                <a:solidFill>
                  <a:schemeClr val="tx1"/>
                </a:solidFill>
                <a:latin typeface="BIZ UDP明朝 Medium" panose="02020500000000000000" pitchFamily="18" charset="-128"/>
                <a:ea typeface="BIZ UDP明朝 Medium" panose="02020500000000000000" pitchFamily="18" charset="-128"/>
              </a:rPr>
              <a:t>Route53</a:t>
            </a:r>
            <a:r>
              <a:rPr lang="ja-JP" altLang="en-US" i="0" dirty="0">
                <a:solidFill>
                  <a:schemeClr val="tx1"/>
                </a:solidFill>
                <a:latin typeface="BIZ UDP明朝 Medium" panose="02020500000000000000" pitchFamily="18" charset="-128"/>
                <a:ea typeface="BIZ UDP明朝 Medium" panose="02020500000000000000" pitchFamily="18" charset="-128"/>
              </a:rPr>
              <a:t>では</a:t>
            </a:r>
            <a:r>
              <a:rPr lang="ja-JP" altLang="en-US"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レコード登録のほかに、ドメインの発行、様々なルーティング機能、ヘルスチェック機能</a:t>
            </a:r>
            <a:r>
              <a:rPr lang="ja-JP" altLang="en-US" i="0" dirty="0">
                <a:solidFill>
                  <a:schemeClr val="tx1"/>
                </a:solidFill>
                <a:latin typeface="BIZ UDP明朝 Medium" panose="02020500000000000000" pitchFamily="18" charset="-128"/>
                <a:ea typeface="BIZ UDP明朝 Medium" panose="02020500000000000000" pitchFamily="18" charset="-128"/>
              </a:rPr>
              <a:t>があります。</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1" i="0" dirty="0">
                <a:solidFill>
                  <a:srgbClr val="F6882E"/>
                </a:solidFill>
                <a:latin typeface="BIZ UDP明朝 Medium" panose="02020500000000000000" pitchFamily="18" charset="-128"/>
                <a:ea typeface="BIZ UDP明朝 Medium" panose="02020500000000000000" pitchFamily="18" charset="-128"/>
              </a:rPr>
              <a:t>パブリックに</a:t>
            </a:r>
            <a:r>
              <a:rPr lang="en-US" altLang="ja-JP" b="1" i="0" dirty="0">
                <a:solidFill>
                  <a:srgbClr val="F6882E"/>
                </a:solidFill>
                <a:latin typeface="BIZ UDP明朝 Medium" panose="02020500000000000000" pitchFamily="18" charset="-128"/>
                <a:ea typeface="BIZ UDP明朝 Medium" panose="02020500000000000000" pitchFamily="18" charset="-128"/>
              </a:rPr>
              <a:t>Web</a:t>
            </a:r>
            <a:r>
              <a:rPr lang="ja-JP" altLang="en-US" b="1" i="0" dirty="0">
                <a:solidFill>
                  <a:srgbClr val="F6882E"/>
                </a:solidFill>
                <a:latin typeface="BIZ UDP明朝 Medium" panose="02020500000000000000" pitchFamily="18" charset="-128"/>
                <a:ea typeface="BIZ UDP明朝 Medium" panose="02020500000000000000" pitchFamily="18" charset="-128"/>
              </a:rPr>
              <a:t>サーバーを構築し、ドメインで</a:t>
            </a:r>
            <a:r>
              <a:rPr lang="en-US" altLang="ja-JP" b="1" i="0" dirty="0">
                <a:solidFill>
                  <a:srgbClr val="F6882E"/>
                </a:solidFill>
                <a:latin typeface="BIZ UDP明朝 Medium" panose="02020500000000000000" pitchFamily="18" charset="-128"/>
                <a:ea typeface="BIZ UDP明朝 Medium" panose="02020500000000000000" pitchFamily="18" charset="-128"/>
              </a:rPr>
              <a:t>Web</a:t>
            </a:r>
            <a:r>
              <a:rPr lang="ja-JP" altLang="en-US" b="1" i="0" dirty="0">
                <a:solidFill>
                  <a:srgbClr val="F6882E"/>
                </a:solidFill>
                <a:latin typeface="BIZ UDP明朝 Medium" panose="02020500000000000000" pitchFamily="18" charset="-128"/>
                <a:ea typeface="BIZ UDP明朝 Medium" panose="02020500000000000000" pitchFamily="18" charset="-128"/>
              </a:rPr>
              <a:t>アクセスしてみましょう。</a:t>
            </a:r>
            <a:endParaRPr lang="ko-KR" altLang="en-US" b="1" i="0" dirty="0">
              <a:solidFill>
                <a:srgbClr val="F6882E"/>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02 Route53</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Route53</a:t>
            </a:r>
            <a:endParaRPr lang="ja-JP" altLang="en-US" sz="2400" dirty="0">
              <a:solidFill>
                <a:schemeClr val="tx1"/>
              </a:solidFill>
              <a:latin typeface="BIZ UDP明朝 Medium" panose="02020500000000000000" pitchFamily="18" charset="-128"/>
              <a:ea typeface="BIZ UDP明朝 Medium" panose="02020500000000000000" pitchFamily="18" charset="-128"/>
            </a:endParaRPr>
          </a:p>
        </p:txBody>
      </p:sp>
      <p:pic>
        <p:nvPicPr>
          <p:cNvPr id="3" name="図 2">
            <a:extLst>
              <a:ext uri="{FF2B5EF4-FFF2-40B4-BE49-F238E27FC236}">
                <a16:creationId xmlns:a16="http://schemas.microsoft.com/office/drawing/2014/main" id="{6F4E3C19-BB43-D73C-1B37-5FB803BE8621}"/>
              </a:ext>
            </a:extLst>
          </p:cNvPr>
          <p:cNvPicPr>
            <a:picLocks noChangeAspect="1"/>
          </p:cNvPicPr>
          <p:nvPr/>
        </p:nvPicPr>
        <p:blipFill>
          <a:blip r:embed="rId2"/>
          <a:stretch>
            <a:fillRect/>
          </a:stretch>
        </p:blipFill>
        <p:spPr>
          <a:xfrm>
            <a:off x="2637624" y="2996952"/>
            <a:ext cx="3868752" cy="3744416"/>
          </a:xfrm>
          <a:prstGeom prst="rect">
            <a:avLst/>
          </a:prstGeom>
        </p:spPr>
      </p:pic>
    </p:spTree>
    <p:extLst>
      <p:ext uri="{BB962C8B-B14F-4D97-AF65-F5344CB8AC3E}">
        <p14:creationId xmlns:p14="http://schemas.microsoft.com/office/powerpoint/2010/main" val="39113529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4824536"/>
          </a:xfrm>
          <a:no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dig</a:t>
            </a:r>
          </a:p>
          <a:p>
            <a:pPr marL="0" indent="0"/>
            <a:r>
              <a:rPr lang="ja-JP" altLang="en-US" i="0" dirty="0">
                <a:solidFill>
                  <a:srgbClr val="000000"/>
                </a:solidFill>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dig(Domain Information Groper)</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コマンドは</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DNS</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レコードを取得するためのコマンド</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です。</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dig</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を使用することで、</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DNS</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サーバーから、指定したドメイン名に関する情報を取得することができます。ドメイン名を解決する際に問題が発生した場合に、問題を解決するために役立ちます。</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rgbClr val="374151"/>
              </a:solidFill>
              <a:latin typeface="BIZ UDP明朝 Medium" panose="02020500000000000000" pitchFamily="18" charset="-128"/>
              <a:ea typeface="BIZ UDP明朝 Medium" panose="02020500000000000000" pitchFamily="18" charset="-128"/>
            </a:endParaRPr>
          </a:p>
          <a:p>
            <a:pPr marL="0" indent="0"/>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endParaRPr lang="en-US" altLang="ja-JP" i="0" dirty="0">
              <a:solidFill>
                <a:srgbClr val="374151"/>
              </a:solidFill>
              <a:latin typeface="BIZ UDP明朝 Medium" panose="02020500000000000000" pitchFamily="18" charset="-128"/>
              <a:ea typeface="BIZ UDP明朝 Medium" panose="02020500000000000000" pitchFamily="18" charset="-128"/>
            </a:endParaRPr>
          </a:p>
          <a:p>
            <a:pPr marL="0" indent="0"/>
            <a:r>
              <a:rPr lang="ja-JP" altLang="en-US" b="0" i="0" dirty="0">
                <a:solidFill>
                  <a:srgbClr val="374151"/>
                </a:solidFill>
                <a:effectLst/>
                <a:latin typeface="BIZ UDP明朝 Medium" panose="02020500000000000000" pitchFamily="18" charset="-128"/>
                <a:ea typeface="BIZ UDP明朝 Medium" panose="02020500000000000000" pitchFamily="18" charset="-128"/>
              </a:rPr>
              <a:t>・</a:t>
            </a:r>
            <a:r>
              <a:rPr lang="en-US" altLang="ja-JP" b="1" i="0" dirty="0" err="1">
                <a:solidFill>
                  <a:srgbClr val="F6882E"/>
                </a:solidFill>
                <a:effectLst/>
                <a:latin typeface="BIZ UDP明朝 Medium" panose="02020500000000000000" pitchFamily="18" charset="-128"/>
                <a:ea typeface="BIZ UDP明朝 Medium" panose="02020500000000000000" pitchFamily="18" charset="-128"/>
              </a:rPr>
              <a:t>nslokup</a:t>
            </a:r>
            <a:endParaRPr lang="en-US" altLang="ja-JP" b="1" i="0" dirty="0">
              <a:solidFill>
                <a:srgbClr val="F6882E"/>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374151"/>
                </a:solidFill>
                <a:latin typeface="BIZ UDP明朝 Medium" panose="02020500000000000000" pitchFamily="18" charset="-128"/>
                <a:ea typeface="BIZ UDP明朝 Medium" panose="02020500000000000000" pitchFamily="18" charset="-128"/>
              </a:rPr>
              <a:t>　</a:t>
            </a:r>
            <a:r>
              <a:rPr lang="en-US" altLang="ja-JP" b="1" i="0" dirty="0" err="1">
                <a:solidFill>
                  <a:srgbClr val="F6882E"/>
                </a:solidFill>
                <a:latin typeface="BIZ UDP明朝 Medium" panose="02020500000000000000" pitchFamily="18" charset="-128"/>
                <a:ea typeface="BIZ UDP明朝 Medium" panose="02020500000000000000" pitchFamily="18" charset="-128"/>
              </a:rPr>
              <a:t>nslookup</a:t>
            </a:r>
            <a:r>
              <a:rPr lang="ja-JP" altLang="en-US" i="0" dirty="0">
                <a:solidFill>
                  <a:srgbClr val="374151"/>
                </a:solidFill>
                <a:latin typeface="BIZ UDP明朝 Medium" panose="02020500000000000000" pitchFamily="18" charset="-128"/>
                <a:ea typeface="BIZ UDP明朝 Medium" panose="02020500000000000000" pitchFamily="18" charset="-128"/>
              </a:rPr>
              <a:t>コマンド</a:t>
            </a:r>
            <a:r>
              <a:rPr lang="en-US" altLang="ja-JP" i="0" dirty="0">
                <a:solidFill>
                  <a:srgbClr val="374151"/>
                </a:solidFill>
                <a:latin typeface="BIZ UDP明朝 Medium" panose="02020500000000000000" pitchFamily="18" charset="-128"/>
                <a:ea typeface="BIZ UDP明朝 Medium" panose="02020500000000000000" pitchFamily="18" charset="-128"/>
              </a:rPr>
              <a:t>dig</a:t>
            </a:r>
            <a:r>
              <a:rPr lang="ja-JP" altLang="en-US" i="0" dirty="0">
                <a:solidFill>
                  <a:srgbClr val="374151"/>
                </a:solidFill>
                <a:latin typeface="BIZ UDP明朝 Medium" panose="02020500000000000000" pitchFamily="18" charset="-128"/>
                <a:ea typeface="BIZ UDP明朝 Medium" panose="02020500000000000000" pitchFamily="18" charset="-128"/>
              </a:rPr>
              <a:t>コマンド同様、</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DNS</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レコードを取得するためのコマンド</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です。</a:t>
            </a:r>
            <a:r>
              <a:rPr lang="en-US" altLang="ja-JP" b="0" i="0" dirty="0" err="1">
                <a:solidFill>
                  <a:srgbClr val="374151"/>
                </a:solidFill>
                <a:effectLst/>
                <a:latin typeface="BIZ UDP明朝 Medium" panose="02020500000000000000" pitchFamily="18" charset="-128"/>
                <a:ea typeface="BIZ UDP明朝 Medium" panose="02020500000000000000" pitchFamily="18" charset="-128"/>
              </a:rPr>
              <a:t>nslookup</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は</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dig</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に比べて、やや情報が見にくくなっていますが、</a:t>
            </a:r>
            <a:r>
              <a:rPr lang="en-US" altLang="ja-JP"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dig</a:t>
            </a:r>
            <a:r>
              <a:rPr lang="ja-JP" altLang="en-US"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は</a:t>
            </a:r>
            <a:r>
              <a:rPr lang="en-US" altLang="ja-JP"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windows</a:t>
            </a:r>
            <a:r>
              <a:rPr lang="ja-JP" altLang="en-US"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にはデフォルトで搭載されていない</a:t>
            </a:r>
            <a:r>
              <a:rPr lang="ja-JP" altLang="en-US" i="0" dirty="0">
                <a:solidFill>
                  <a:srgbClr val="374151"/>
                </a:solidFill>
                <a:latin typeface="BIZ UDP明朝 Medium" panose="02020500000000000000" pitchFamily="18" charset="-128"/>
                <a:ea typeface="BIZ UDP明朝 Medium" panose="02020500000000000000" pitchFamily="18" charset="-128"/>
              </a:rPr>
              <a:t>ため、</a:t>
            </a:r>
            <a:r>
              <a:rPr lang="en-US" altLang="ja-JP" i="0" dirty="0" err="1">
                <a:solidFill>
                  <a:srgbClr val="374151"/>
                </a:solidFill>
                <a:latin typeface="BIZ UDP明朝 Medium" panose="02020500000000000000" pitchFamily="18" charset="-128"/>
                <a:ea typeface="BIZ UDP明朝 Medium" panose="02020500000000000000" pitchFamily="18" charset="-128"/>
              </a:rPr>
              <a:t>nslookup</a:t>
            </a:r>
            <a:r>
              <a:rPr lang="ja-JP" altLang="en-US" i="0" dirty="0">
                <a:solidFill>
                  <a:srgbClr val="374151"/>
                </a:solidFill>
                <a:latin typeface="BIZ UDP明朝 Medium" panose="02020500000000000000" pitchFamily="18" charset="-128"/>
                <a:ea typeface="BIZ UDP明朝 Medium" panose="02020500000000000000" pitchFamily="18" charset="-128"/>
              </a:rPr>
              <a:t>を使うケースが多いです。</a:t>
            </a:r>
            <a:r>
              <a:rPr lang="en-US" altLang="ja-JP" i="0" dirty="0">
                <a:solidFill>
                  <a:srgbClr val="374151"/>
                </a:solidFill>
                <a:latin typeface="BIZ UDP明朝 Medium" panose="02020500000000000000" pitchFamily="18" charset="-128"/>
                <a:ea typeface="BIZ UDP明朝 Medium" panose="02020500000000000000" pitchFamily="18" charset="-128"/>
              </a:rPr>
              <a:t>UNIX</a:t>
            </a:r>
            <a:r>
              <a:rPr lang="ja-JP" altLang="en-US" i="0" dirty="0">
                <a:solidFill>
                  <a:srgbClr val="374151"/>
                </a:solidFill>
                <a:latin typeface="BIZ UDP明朝 Medium" panose="02020500000000000000" pitchFamily="18" charset="-128"/>
                <a:ea typeface="BIZ UDP明朝 Medium" panose="02020500000000000000" pitchFamily="18" charset="-128"/>
              </a:rPr>
              <a:t>系はデフォルトで</a:t>
            </a:r>
            <a:r>
              <a:rPr lang="en-US" altLang="ja-JP" i="0" dirty="0">
                <a:solidFill>
                  <a:srgbClr val="374151"/>
                </a:solidFill>
                <a:latin typeface="BIZ UDP明朝 Medium" panose="02020500000000000000" pitchFamily="18" charset="-128"/>
                <a:ea typeface="BIZ UDP明朝 Medium" panose="02020500000000000000" pitchFamily="18" charset="-128"/>
              </a:rPr>
              <a:t>dig</a:t>
            </a:r>
            <a:r>
              <a:rPr lang="ja-JP" altLang="en-US" i="0" dirty="0">
                <a:solidFill>
                  <a:srgbClr val="374151"/>
                </a:solidFill>
                <a:latin typeface="BIZ UDP明朝 Medium" panose="02020500000000000000" pitchFamily="18" charset="-128"/>
                <a:ea typeface="BIZ UDP明朝 Medium" panose="02020500000000000000" pitchFamily="18" charset="-128"/>
              </a:rPr>
              <a:t>があるため、</a:t>
            </a:r>
            <a:r>
              <a:rPr lang="en-US" altLang="ja-JP" i="0" dirty="0">
                <a:solidFill>
                  <a:srgbClr val="374151"/>
                </a:solidFill>
                <a:latin typeface="BIZ UDP明朝 Medium" panose="02020500000000000000" pitchFamily="18" charset="-128"/>
                <a:ea typeface="BIZ UDP明朝 Medium" panose="02020500000000000000" pitchFamily="18" charset="-128"/>
              </a:rPr>
              <a:t>dig</a:t>
            </a:r>
            <a:r>
              <a:rPr lang="ja-JP" altLang="en-US" i="0" dirty="0">
                <a:solidFill>
                  <a:srgbClr val="374151"/>
                </a:solidFill>
                <a:latin typeface="BIZ UDP明朝 Medium" panose="02020500000000000000" pitchFamily="18" charset="-128"/>
                <a:ea typeface="BIZ UDP明朝 Medium" panose="02020500000000000000" pitchFamily="18" charset="-128"/>
              </a:rPr>
              <a:t>を使うケースがほとんどです。</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ko-KR" altLang="en-US" i="0" dirty="0">
              <a:solidFill>
                <a:schemeClr val="tx1"/>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02 Route53</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dig</a:t>
            </a:r>
            <a:r>
              <a:rPr lang="ja-JP" altLang="en-US" sz="2400" dirty="0">
                <a:solidFill>
                  <a:schemeClr val="tx1"/>
                </a:solidFill>
                <a:latin typeface="BIZ UDP明朝 Medium" panose="02020500000000000000" pitchFamily="18" charset="-128"/>
                <a:ea typeface="BIZ UDP明朝 Medium" panose="02020500000000000000" pitchFamily="18" charset="-128"/>
              </a:rPr>
              <a:t>・</a:t>
            </a:r>
            <a:r>
              <a:rPr lang="en-US" altLang="ja-JP" sz="2400" dirty="0" err="1">
                <a:solidFill>
                  <a:schemeClr val="tx1"/>
                </a:solidFill>
                <a:latin typeface="BIZ UDP明朝 Medium" panose="02020500000000000000" pitchFamily="18" charset="-128"/>
                <a:ea typeface="BIZ UDP明朝 Medium" panose="02020500000000000000" pitchFamily="18" charset="-128"/>
              </a:rPr>
              <a:t>nslookup</a:t>
            </a:r>
            <a:endParaRPr lang="ja-JP" altLang="en-US" sz="2400" dirty="0">
              <a:solidFill>
                <a:schemeClr val="tx1"/>
              </a:solidFill>
              <a:latin typeface="BIZ UDP明朝 Medium" panose="02020500000000000000" pitchFamily="18" charset="-128"/>
              <a:ea typeface="BIZ UDP明朝 Medium" panose="02020500000000000000" pitchFamily="18" charset="-128"/>
            </a:endParaRPr>
          </a:p>
        </p:txBody>
      </p:sp>
      <p:pic>
        <p:nvPicPr>
          <p:cNvPr id="2" name="図 1">
            <a:extLst>
              <a:ext uri="{FF2B5EF4-FFF2-40B4-BE49-F238E27FC236}">
                <a16:creationId xmlns:a16="http://schemas.microsoft.com/office/drawing/2014/main" id="{147811DE-CCFD-CACA-2161-0AB526E6B824}"/>
              </a:ext>
            </a:extLst>
          </p:cNvPr>
          <p:cNvPicPr>
            <a:picLocks noChangeAspect="1"/>
          </p:cNvPicPr>
          <p:nvPr/>
        </p:nvPicPr>
        <p:blipFill>
          <a:blip r:embed="rId2"/>
          <a:stretch>
            <a:fillRect/>
          </a:stretch>
        </p:blipFill>
        <p:spPr>
          <a:xfrm>
            <a:off x="399903" y="2493071"/>
            <a:ext cx="8351103" cy="370031"/>
          </a:xfrm>
          <a:prstGeom prst="rect">
            <a:avLst/>
          </a:prstGeom>
        </p:spPr>
      </p:pic>
      <p:sp>
        <p:nvSpPr>
          <p:cNvPr id="3" name="テキスト ボックス 2">
            <a:extLst>
              <a:ext uri="{FF2B5EF4-FFF2-40B4-BE49-F238E27FC236}">
                <a16:creationId xmlns:a16="http://schemas.microsoft.com/office/drawing/2014/main" id="{E2142266-E189-EFD5-B67D-0A0D866FAB50}"/>
              </a:ext>
            </a:extLst>
          </p:cNvPr>
          <p:cNvSpPr txBox="1"/>
          <p:nvPr/>
        </p:nvSpPr>
        <p:spPr>
          <a:xfrm>
            <a:off x="398077" y="2492896"/>
            <a:ext cx="8350387" cy="338554"/>
          </a:xfrm>
          <a:prstGeom prst="rect">
            <a:avLst/>
          </a:prstGeom>
          <a:noFill/>
        </p:spPr>
        <p:txBody>
          <a:bodyPr wrap="square">
            <a:spAutoFit/>
          </a:bodyPr>
          <a:lstStyle/>
          <a:p>
            <a:r>
              <a:rPr lang="en-US" altLang="ja-JP" sz="1600" dirty="0">
                <a:solidFill>
                  <a:srgbClr val="00B050"/>
                </a:solidFill>
                <a:latin typeface="BIZ UDP明朝 Medium" panose="02020500000000000000" pitchFamily="18" charset="-128"/>
                <a:ea typeface="BIZ UDP明朝 Medium" panose="02020500000000000000" pitchFamily="18" charset="-128"/>
              </a:rPr>
              <a:t>dig xxx.com</a:t>
            </a:r>
            <a:endParaRPr lang="ja-JP" altLang="en-US" sz="1600" dirty="0">
              <a:solidFill>
                <a:srgbClr val="00B050"/>
              </a:solidFill>
              <a:latin typeface="BIZ UDP明朝 Medium" panose="02020500000000000000" pitchFamily="18" charset="-128"/>
              <a:ea typeface="BIZ UDP明朝 Medium" panose="02020500000000000000" pitchFamily="18" charset="-128"/>
            </a:endParaRPr>
          </a:p>
        </p:txBody>
      </p:sp>
      <p:pic>
        <p:nvPicPr>
          <p:cNvPr id="4" name="図 3">
            <a:extLst>
              <a:ext uri="{FF2B5EF4-FFF2-40B4-BE49-F238E27FC236}">
                <a16:creationId xmlns:a16="http://schemas.microsoft.com/office/drawing/2014/main" id="{3F300939-3739-A21B-256F-C7555733B00D}"/>
              </a:ext>
            </a:extLst>
          </p:cNvPr>
          <p:cNvPicPr>
            <a:picLocks noChangeAspect="1"/>
          </p:cNvPicPr>
          <p:nvPr/>
        </p:nvPicPr>
        <p:blipFill>
          <a:blip r:embed="rId2"/>
          <a:stretch>
            <a:fillRect/>
          </a:stretch>
        </p:blipFill>
        <p:spPr>
          <a:xfrm>
            <a:off x="449500" y="4725319"/>
            <a:ext cx="8351103" cy="370031"/>
          </a:xfrm>
          <a:prstGeom prst="rect">
            <a:avLst/>
          </a:prstGeom>
        </p:spPr>
      </p:pic>
      <p:sp>
        <p:nvSpPr>
          <p:cNvPr id="5" name="テキスト ボックス 4">
            <a:extLst>
              <a:ext uri="{FF2B5EF4-FFF2-40B4-BE49-F238E27FC236}">
                <a16:creationId xmlns:a16="http://schemas.microsoft.com/office/drawing/2014/main" id="{F6CF39B1-389C-87AC-931A-5773BE5FFBA6}"/>
              </a:ext>
            </a:extLst>
          </p:cNvPr>
          <p:cNvSpPr txBox="1"/>
          <p:nvPr/>
        </p:nvSpPr>
        <p:spPr>
          <a:xfrm>
            <a:off x="447674" y="4725144"/>
            <a:ext cx="8350387" cy="338554"/>
          </a:xfrm>
          <a:prstGeom prst="rect">
            <a:avLst/>
          </a:prstGeom>
          <a:noFill/>
        </p:spPr>
        <p:txBody>
          <a:bodyPr wrap="square">
            <a:spAutoFit/>
          </a:bodyPr>
          <a:lstStyle/>
          <a:p>
            <a:r>
              <a:rPr lang="en-US" altLang="ja-JP" sz="1600" dirty="0" err="1">
                <a:solidFill>
                  <a:srgbClr val="00B050"/>
                </a:solidFill>
                <a:latin typeface="BIZ UDP明朝 Medium" panose="02020500000000000000" pitchFamily="18" charset="-128"/>
                <a:ea typeface="BIZ UDP明朝 Medium" panose="02020500000000000000" pitchFamily="18" charset="-128"/>
              </a:rPr>
              <a:t>nsl</a:t>
            </a:r>
            <a:r>
              <a:rPr lang="ja-JP" altLang="en-US" sz="1600" dirty="0">
                <a:solidFill>
                  <a:srgbClr val="00B050"/>
                </a:solidFill>
                <a:latin typeface="BIZ UDP明朝 Medium" panose="02020500000000000000" pitchFamily="18" charset="-128"/>
                <a:ea typeface="BIZ UDP明朝 Medium" panose="02020500000000000000" pitchFamily="18" charset="-128"/>
              </a:rPr>
              <a:t>ｏ</a:t>
            </a:r>
            <a:r>
              <a:rPr lang="en-US" altLang="ja-JP" sz="1600" dirty="0" err="1">
                <a:solidFill>
                  <a:srgbClr val="00B050"/>
                </a:solidFill>
                <a:latin typeface="BIZ UDP明朝 Medium" panose="02020500000000000000" pitchFamily="18" charset="-128"/>
                <a:ea typeface="BIZ UDP明朝 Medium" panose="02020500000000000000" pitchFamily="18" charset="-128"/>
              </a:rPr>
              <a:t>okup</a:t>
            </a:r>
            <a:r>
              <a:rPr lang="en-US" altLang="ja-JP" sz="1600" dirty="0">
                <a:solidFill>
                  <a:srgbClr val="00B050"/>
                </a:solidFill>
                <a:latin typeface="BIZ UDP明朝 Medium" panose="02020500000000000000" pitchFamily="18" charset="-128"/>
                <a:ea typeface="BIZ UDP明朝 Medium" panose="02020500000000000000" pitchFamily="18" charset="-128"/>
              </a:rPr>
              <a:t> xxx.com</a:t>
            </a:r>
            <a:endParaRPr lang="ja-JP" altLang="en-US" sz="1600" dirty="0">
              <a:solidFill>
                <a:srgbClr val="00B050"/>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13627571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4824536"/>
          </a:xfrm>
          <a:no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0" i="0" dirty="0">
                <a:solidFill>
                  <a:schemeClr val="tx1"/>
                </a:solidFill>
                <a:effectLst/>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SSL(Secure Sockets Layer)</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証明書</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は、</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ウェブサイトの「</a:t>
            </a:r>
            <a:r>
              <a:rPr lang="ja-JP" altLang="en-US" b="1" i="0" u="heavy" dirty="0">
                <a:solidFill>
                  <a:srgbClr val="F6882E"/>
                </a:solidFill>
                <a:effectLst/>
                <a:uFill>
                  <a:solidFill>
                    <a:srgbClr val="F6882E"/>
                  </a:solidFill>
                </a:uFill>
                <a:latin typeface="BIZ UDP明朝 Medium" panose="02020500000000000000" pitchFamily="18" charset="-128"/>
                <a:ea typeface="BIZ UDP明朝 Medium" panose="02020500000000000000" pitchFamily="18" charset="-128"/>
              </a:rPr>
              <a:t>運営者の実在性を確認</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」し、ブラウザとウェブサーバ間で「</a:t>
            </a:r>
            <a:r>
              <a:rPr lang="ja-JP" altLang="en-US" b="1" i="0" u="heavy" strike="noStrike" dirty="0">
                <a:solidFill>
                  <a:srgbClr val="F6882E"/>
                </a:solidFill>
                <a:effectLst/>
                <a:uFill>
                  <a:solidFill>
                    <a:srgbClr val="F6882E"/>
                  </a:solidFill>
                </a:uFill>
                <a:latin typeface="BIZ UDP明朝 Medium" panose="02020500000000000000" pitchFamily="18" charset="-128"/>
                <a:ea typeface="BIZ UDP明朝 Medium" panose="02020500000000000000" pitchFamily="18" charset="-128"/>
              </a:rPr>
              <a:t>通信データの暗号化</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」を行うための</a:t>
            </a:r>
            <a:r>
              <a:rPr lang="ja-JP" altLang="en-US"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電子証明書</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で、</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認証局</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から発行されます。</a:t>
            </a:r>
            <a:r>
              <a:rPr lang="en-US" altLang="ja-JP" b="0" i="0" dirty="0">
                <a:solidFill>
                  <a:schemeClr val="tx1"/>
                </a:solidFill>
                <a:effectLst/>
                <a:latin typeface="BIZ UDP明朝 Medium" panose="02020500000000000000" pitchFamily="18" charset="-128"/>
                <a:ea typeface="BIZ UDP明朝 Medium" panose="02020500000000000000" pitchFamily="18" charset="-128"/>
              </a:rPr>
              <a:t>SSL</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サーバ証明書には、ウェブサイトの所有者の情報や、暗号化通信に必要な鍵、発行者の署名データが含まれています。</a:t>
            </a:r>
            <a:r>
              <a:rPr lang="en-US" altLang="ja-JP" b="0" i="0" dirty="0">
                <a:solidFill>
                  <a:schemeClr val="tx1"/>
                </a:solidFill>
                <a:effectLst/>
                <a:latin typeface="BIZ UDP明朝 Medium" panose="02020500000000000000" pitchFamily="18" charset="-128"/>
                <a:ea typeface="BIZ UDP明朝 Medium" panose="02020500000000000000" pitchFamily="18" charset="-128"/>
              </a:rPr>
              <a:t>SSL</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サーバ証明書が導入されたウェブサイトは、</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URL</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が</a:t>
            </a:r>
            <a:r>
              <a:rPr lang="en-US" altLang="ja-JP" b="0" i="0" u="heavy" strike="noStrike"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HTTPS</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から始まり、先頭には鍵マークが表示</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されるようになります。</a:t>
            </a:r>
            <a:r>
              <a:rPr lang="ja-JP" altLang="en-US" i="0" dirty="0">
                <a:solidFill>
                  <a:schemeClr val="tx1"/>
                </a:solidFill>
                <a:latin typeface="BIZ UDP明朝 Medium" panose="02020500000000000000" pitchFamily="18" charset="-128"/>
                <a:ea typeface="BIZ UDP明朝 Medium" panose="02020500000000000000" pitchFamily="18" charset="-128"/>
              </a:rPr>
              <a:t>また、</a:t>
            </a:r>
            <a:r>
              <a:rPr lang="en-US" altLang="ja-JP" i="0" dirty="0">
                <a:solidFill>
                  <a:schemeClr val="tx1"/>
                </a:solidFill>
                <a:latin typeface="BIZ UDP明朝 Medium" panose="02020500000000000000" pitchFamily="18" charset="-128"/>
                <a:ea typeface="BIZ UDP明朝 Medium" panose="02020500000000000000" pitchFamily="18" charset="-128"/>
              </a:rPr>
              <a:t>SSL</a:t>
            </a:r>
            <a:r>
              <a:rPr lang="ja-JP" altLang="en-US" i="0" dirty="0">
                <a:solidFill>
                  <a:schemeClr val="tx1"/>
                </a:solidFill>
                <a:latin typeface="BIZ UDP明朝 Medium" panose="02020500000000000000" pitchFamily="18" charset="-128"/>
                <a:ea typeface="BIZ UDP明朝 Medium" panose="02020500000000000000" pitchFamily="18" charset="-128"/>
              </a:rPr>
              <a:t>化できていない</a:t>
            </a:r>
            <a:r>
              <a:rPr lang="en-US" altLang="ja-JP" i="0" dirty="0">
                <a:solidFill>
                  <a:schemeClr val="tx1"/>
                </a:solidFill>
                <a:latin typeface="BIZ UDP明朝 Medium" panose="02020500000000000000" pitchFamily="18" charset="-128"/>
                <a:ea typeface="BIZ UDP明朝 Medium" panose="02020500000000000000" pitchFamily="18" charset="-128"/>
              </a:rPr>
              <a:t>Web</a:t>
            </a:r>
            <a:r>
              <a:rPr lang="ja-JP" altLang="en-US" i="0" dirty="0">
                <a:solidFill>
                  <a:schemeClr val="tx1"/>
                </a:solidFill>
                <a:latin typeface="BIZ UDP明朝 Medium" panose="02020500000000000000" pitchFamily="18" charset="-128"/>
                <a:ea typeface="BIZ UDP明朝 Medium" panose="02020500000000000000" pitchFamily="18" charset="-128"/>
              </a:rPr>
              <a:t>ページは開くと警告文が出るようになっているので、</a:t>
            </a:r>
            <a:r>
              <a:rPr lang="en-US" altLang="ja-JP"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Web</a:t>
            </a:r>
            <a:r>
              <a:rPr lang="ja-JP" altLang="en-US"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サーバーは必ず常時</a:t>
            </a:r>
            <a:r>
              <a:rPr lang="en-US" altLang="ja-JP"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SSL</a:t>
            </a:r>
            <a:r>
              <a:rPr lang="ja-JP" altLang="en-US" i="0" u="heavy" dirty="0">
                <a:solidFill>
                  <a:schemeClr val="tx1"/>
                </a:solidFill>
                <a:uFill>
                  <a:solidFill>
                    <a:srgbClr val="F6882E"/>
                  </a:solidFill>
                </a:uFill>
                <a:latin typeface="BIZ UDP明朝 Medium" panose="02020500000000000000" pitchFamily="18" charset="-128"/>
                <a:ea typeface="BIZ UDP明朝 Medium" panose="02020500000000000000" pitchFamily="18" charset="-128"/>
              </a:rPr>
              <a:t>化</a:t>
            </a:r>
            <a:r>
              <a:rPr lang="ja-JP" altLang="en-US" i="0" dirty="0">
                <a:solidFill>
                  <a:schemeClr val="tx1"/>
                </a:solidFill>
                <a:latin typeface="BIZ UDP明朝 Medium" panose="02020500000000000000" pitchFamily="18" charset="-128"/>
                <a:ea typeface="BIZ UDP明朝 Medium" panose="02020500000000000000" pitchFamily="18" charset="-128"/>
              </a:rPr>
              <a:t>をする必要があります。</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また、</a:t>
            </a:r>
            <a:r>
              <a:rPr lang="en-US" altLang="ja-JP" i="0" dirty="0">
                <a:solidFill>
                  <a:schemeClr val="tx1"/>
                </a:solidFill>
                <a:latin typeface="BIZ UDP明朝 Medium" panose="02020500000000000000" pitchFamily="18" charset="-128"/>
                <a:ea typeface="BIZ UDP明朝 Medium" panose="02020500000000000000" pitchFamily="18" charset="-128"/>
              </a:rPr>
              <a:t>SSL</a:t>
            </a:r>
            <a:r>
              <a:rPr lang="ja-JP" altLang="en-US" i="0" dirty="0">
                <a:solidFill>
                  <a:schemeClr val="tx1"/>
                </a:solidFill>
                <a:latin typeface="BIZ UDP明朝 Medium" panose="02020500000000000000" pitchFamily="18" charset="-128"/>
                <a:ea typeface="BIZ UDP明朝 Medium" panose="02020500000000000000" pitchFamily="18" charset="-128"/>
              </a:rPr>
              <a:t>証明書を発行するには、必ずドメインが必要になります。</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ko-KR" altLang="en-US" i="0" dirty="0">
              <a:solidFill>
                <a:schemeClr val="tx1"/>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03 ACM</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SSL</a:t>
            </a:r>
            <a:r>
              <a:rPr lang="ja-JP" altLang="en-US" sz="2400" dirty="0">
                <a:solidFill>
                  <a:schemeClr val="tx1"/>
                </a:solidFill>
                <a:latin typeface="BIZ UDP明朝 Medium" panose="02020500000000000000" pitchFamily="18" charset="-128"/>
                <a:ea typeface="BIZ UDP明朝 Medium" panose="02020500000000000000" pitchFamily="18" charset="-128"/>
              </a:rPr>
              <a:t>証明書</a:t>
            </a:r>
          </a:p>
        </p:txBody>
      </p:sp>
      <p:pic>
        <p:nvPicPr>
          <p:cNvPr id="4" name="図 3">
            <a:extLst>
              <a:ext uri="{FF2B5EF4-FFF2-40B4-BE49-F238E27FC236}">
                <a16:creationId xmlns:a16="http://schemas.microsoft.com/office/drawing/2014/main" id="{161DDD5B-5097-1FF5-525F-B09EDF83CB6A}"/>
              </a:ext>
            </a:extLst>
          </p:cNvPr>
          <p:cNvPicPr>
            <a:picLocks noChangeAspect="1"/>
          </p:cNvPicPr>
          <p:nvPr/>
        </p:nvPicPr>
        <p:blipFill>
          <a:blip r:embed="rId2"/>
          <a:stretch>
            <a:fillRect/>
          </a:stretch>
        </p:blipFill>
        <p:spPr>
          <a:xfrm>
            <a:off x="1459606" y="3478670"/>
            <a:ext cx="1991003" cy="304843"/>
          </a:xfrm>
          <a:prstGeom prst="rect">
            <a:avLst/>
          </a:prstGeom>
        </p:spPr>
      </p:pic>
      <p:pic>
        <p:nvPicPr>
          <p:cNvPr id="8" name="図 7">
            <a:extLst>
              <a:ext uri="{FF2B5EF4-FFF2-40B4-BE49-F238E27FC236}">
                <a16:creationId xmlns:a16="http://schemas.microsoft.com/office/drawing/2014/main" id="{1A5DF081-0081-9EBF-7762-1188621931ED}"/>
              </a:ext>
            </a:extLst>
          </p:cNvPr>
          <p:cNvPicPr>
            <a:picLocks noChangeAspect="1"/>
          </p:cNvPicPr>
          <p:nvPr/>
        </p:nvPicPr>
        <p:blipFill>
          <a:blip r:embed="rId3"/>
          <a:stretch>
            <a:fillRect/>
          </a:stretch>
        </p:blipFill>
        <p:spPr>
          <a:xfrm>
            <a:off x="1459606" y="3825348"/>
            <a:ext cx="2338993" cy="3001076"/>
          </a:xfrm>
          <a:prstGeom prst="rect">
            <a:avLst/>
          </a:prstGeom>
        </p:spPr>
      </p:pic>
      <p:pic>
        <p:nvPicPr>
          <p:cNvPr id="1026" name="Picture 2" descr="非SSL　chrome68警告">
            <a:extLst>
              <a:ext uri="{FF2B5EF4-FFF2-40B4-BE49-F238E27FC236}">
                <a16:creationId xmlns:a16="http://schemas.microsoft.com/office/drawing/2014/main" id="{113BBAAA-5194-2C6E-BB50-F310609CB11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74176" y="3482662"/>
            <a:ext cx="4434778" cy="2004664"/>
          </a:xfrm>
          <a:prstGeom prst="rect">
            <a:avLst/>
          </a:prstGeom>
          <a:noFill/>
          <a:extLst>
            <a:ext uri="{909E8E84-426E-40DD-AFC4-6F175D3DCCD1}">
              <a14:hiddenFill xmlns:a14="http://schemas.microsoft.com/office/drawing/2010/main">
                <a:solidFill>
                  <a:srgbClr val="FFFFFF"/>
                </a:solidFill>
              </a14:hiddenFill>
            </a:ext>
          </a:extLst>
        </p:spPr>
      </p:pic>
      <p:sp>
        <p:nvSpPr>
          <p:cNvPr id="9" name="正方形/長方形 8">
            <a:extLst>
              <a:ext uri="{FF2B5EF4-FFF2-40B4-BE49-F238E27FC236}">
                <a16:creationId xmlns:a16="http://schemas.microsoft.com/office/drawing/2014/main" id="{51CC8720-D960-3B1F-ECC4-2B10E37E2383}"/>
              </a:ext>
            </a:extLst>
          </p:cNvPr>
          <p:cNvSpPr/>
          <p:nvPr/>
        </p:nvSpPr>
        <p:spPr>
          <a:xfrm>
            <a:off x="1459606" y="3478669"/>
            <a:ext cx="2338994" cy="3347755"/>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1" name="正方形/長方形 10">
            <a:extLst>
              <a:ext uri="{FF2B5EF4-FFF2-40B4-BE49-F238E27FC236}">
                <a16:creationId xmlns:a16="http://schemas.microsoft.com/office/drawing/2014/main" id="{0DE371C4-79F2-6F2B-8A65-7596EE584538}"/>
              </a:ext>
            </a:extLst>
          </p:cNvPr>
          <p:cNvSpPr/>
          <p:nvPr/>
        </p:nvSpPr>
        <p:spPr>
          <a:xfrm>
            <a:off x="4174176" y="3482662"/>
            <a:ext cx="4434778" cy="2004664"/>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12" name="제목 1">
            <a:extLst>
              <a:ext uri="{FF2B5EF4-FFF2-40B4-BE49-F238E27FC236}">
                <a16:creationId xmlns:a16="http://schemas.microsoft.com/office/drawing/2014/main" id="{2CE9D764-2630-8C92-F237-60EFE1E06B6F}"/>
              </a:ext>
            </a:extLst>
          </p:cNvPr>
          <p:cNvSpPr txBox="1">
            <a:spLocks/>
          </p:cNvSpPr>
          <p:nvPr/>
        </p:nvSpPr>
        <p:spPr>
          <a:xfrm>
            <a:off x="1387597" y="3194530"/>
            <a:ext cx="1800200" cy="402030"/>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SSL</a:t>
            </a:r>
            <a:r>
              <a:rPr lang="ja-JP" altLang="en-US" sz="1000" b="0" dirty="0">
                <a:solidFill>
                  <a:srgbClr val="F6882E"/>
                </a:solidFill>
                <a:latin typeface="BIZ UDP明朝 Medium" panose="02020500000000000000" pitchFamily="18" charset="-128"/>
                <a:ea typeface="BIZ UDP明朝 Medium" panose="02020500000000000000" pitchFamily="18" charset="-128"/>
              </a:rPr>
              <a:t>化された</a:t>
            </a:r>
            <a:r>
              <a:rPr lang="en-US" altLang="ja-JP" sz="1000" b="0" dirty="0">
                <a:solidFill>
                  <a:srgbClr val="F6882E"/>
                </a:solidFill>
                <a:latin typeface="BIZ UDP明朝 Medium" panose="02020500000000000000" pitchFamily="18" charset="-128"/>
                <a:ea typeface="BIZ UDP明朝 Medium" panose="02020500000000000000" pitchFamily="18" charset="-128"/>
              </a:rPr>
              <a:t>Web</a:t>
            </a:r>
            <a:r>
              <a:rPr lang="ja-JP" altLang="en-US" sz="1000" b="0" dirty="0">
                <a:solidFill>
                  <a:srgbClr val="F6882E"/>
                </a:solidFill>
                <a:latin typeface="BIZ UDP明朝 Medium" panose="02020500000000000000" pitchFamily="18" charset="-128"/>
                <a:ea typeface="BIZ UDP明朝 Medium" panose="02020500000000000000" pitchFamily="18" charset="-128"/>
              </a:rPr>
              <a:t>ページ</a:t>
            </a:r>
          </a:p>
        </p:txBody>
      </p:sp>
      <p:sp>
        <p:nvSpPr>
          <p:cNvPr id="13" name="제목 1">
            <a:extLst>
              <a:ext uri="{FF2B5EF4-FFF2-40B4-BE49-F238E27FC236}">
                <a16:creationId xmlns:a16="http://schemas.microsoft.com/office/drawing/2014/main" id="{56E12E4A-6B7F-0DF9-73C1-EA6773B54758}"/>
              </a:ext>
            </a:extLst>
          </p:cNvPr>
          <p:cNvSpPr txBox="1">
            <a:spLocks/>
          </p:cNvSpPr>
          <p:nvPr/>
        </p:nvSpPr>
        <p:spPr>
          <a:xfrm>
            <a:off x="4067944" y="3194530"/>
            <a:ext cx="2338994" cy="402030"/>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SSL</a:t>
            </a:r>
            <a:r>
              <a:rPr lang="ja-JP" altLang="en-US" sz="1000" b="0" dirty="0">
                <a:solidFill>
                  <a:srgbClr val="F6882E"/>
                </a:solidFill>
                <a:latin typeface="BIZ UDP明朝 Medium" panose="02020500000000000000" pitchFamily="18" charset="-128"/>
                <a:ea typeface="BIZ UDP明朝 Medium" panose="02020500000000000000" pitchFamily="18" charset="-128"/>
              </a:rPr>
              <a:t>化されていない</a:t>
            </a:r>
            <a:r>
              <a:rPr lang="en-US" altLang="ja-JP" sz="1000" b="0" dirty="0">
                <a:solidFill>
                  <a:srgbClr val="F6882E"/>
                </a:solidFill>
                <a:latin typeface="BIZ UDP明朝 Medium" panose="02020500000000000000" pitchFamily="18" charset="-128"/>
                <a:ea typeface="BIZ UDP明朝 Medium" panose="02020500000000000000" pitchFamily="18" charset="-128"/>
              </a:rPr>
              <a:t>Web</a:t>
            </a:r>
            <a:r>
              <a:rPr lang="ja-JP" altLang="en-US" sz="1000" b="0" dirty="0">
                <a:solidFill>
                  <a:srgbClr val="F6882E"/>
                </a:solidFill>
                <a:latin typeface="BIZ UDP明朝 Medium" panose="02020500000000000000" pitchFamily="18" charset="-128"/>
                <a:ea typeface="BIZ UDP明朝 Medium" panose="02020500000000000000" pitchFamily="18" charset="-128"/>
              </a:rPr>
              <a:t>ページ</a:t>
            </a:r>
          </a:p>
        </p:txBody>
      </p:sp>
    </p:spTree>
    <p:extLst>
      <p:ext uri="{BB962C8B-B14F-4D97-AF65-F5344CB8AC3E}">
        <p14:creationId xmlns:p14="http://schemas.microsoft.com/office/powerpoint/2010/main" val="30069673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03 ACM</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ACM</a:t>
            </a:r>
            <a:r>
              <a:rPr lang="ja-JP" altLang="en-US" sz="2400" dirty="0">
                <a:solidFill>
                  <a:schemeClr val="tx1"/>
                </a:solidFill>
                <a:latin typeface="BIZ UDP明朝 Medium" panose="02020500000000000000" pitchFamily="18" charset="-128"/>
                <a:ea typeface="BIZ UDP明朝 Medium" panose="02020500000000000000" pitchFamily="18" charset="-128"/>
              </a:rPr>
              <a:t>・サブドメイン</a:t>
            </a:r>
          </a:p>
        </p:txBody>
      </p:sp>
      <p:sp>
        <p:nvSpPr>
          <p:cNvPr id="2" name="正方形/長方形 1">
            <a:extLst>
              <a:ext uri="{FF2B5EF4-FFF2-40B4-BE49-F238E27FC236}">
                <a16:creationId xmlns:a16="http://schemas.microsoft.com/office/drawing/2014/main" id="{6399B9A9-5B2A-AB92-40C8-53F384678D99}"/>
              </a:ext>
            </a:extLst>
          </p:cNvPr>
          <p:cNvSpPr/>
          <p:nvPr/>
        </p:nvSpPr>
        <p:spPr>
          <a:xfrm>
            <a:off x="467543" y="5128803"/>
            <a:ext cx="5397921" cy="1108510"/>
          </a:xfrm>
          <a:prstGeom prst="rect">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8" name="내용 개체 틀 5">
            <a:extLst>
              <a:ext uri="{FF2B5EF4-FFF2-40B4-BE49-F238E27FC236}">
                <a16:creationId xmlns:a16="http://schemas.microsoft.com/office/drawing/2014/main" id="{010171AA-4303-02CD-6A45-96C650FB762B}"/>
              </a:ext>
            </a:extLst>
          </p:cNvPr>
          <p:cNvSpPr>
            <a:spLocks noGrp="1"/>
          </p:cNvSpPr>
          <p:nvPr>
            <p:ph idx="1"/>
          </p:nvPr>
        </p:nvSpPr>
        <p:spPr>
          <a:xfrm>
            <a:off x="395536" y="1124744"/>
            <a:ext cx="8402525" cy="5256584"/>
          </a:xfrm>
          <a:no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ACM</a:t>
            </a: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0" i="0" dirty="0">
                <a:solidFill>
                  <a:srgbClr val="646464"/>
                </a:solidFill>
                <a:effectLst/>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ACM(AWS Certificate Manager)</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は、</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SSL</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証明書を管理するための</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AWS</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サービス</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です。</a:t>
            </a:r>
            <a:r>
              <a:rPr lang="en-US" altLang="ja-JP" b="0" i="0" dirty="0">
                <a:solidFill>
                  <a:srgbClr val="222222"/>
                </a:solidFill>
                <a:effectLst/>
                <a:latin typeface="BIZ UDP明朝 Medium" panose="02020500000000000000" pitchFamily="18" charset="-128"/>
                <a:ea typeface="BIZ UDP明朝 Medium" panose="02020500000000000000" pitchFamily="18" charset="-128"/>
              </a:rPr>
              <a:t>ACM</a:t>
            </a:r>
            <a:r>
              <a:rPr lang="ja-JP" altLang="en-US" b="0" i="0" dirty="0">
                <a:solidFill>
                  <a:srgbClr val="222222"/>
                </a:solidFill>
                <a:effectLst/>
                <a:latin typeface="BIZ UDP明朝 Medium" panose="02020500000000000000" pitchFamily="18" charset="-128"/>
                <a:ea typeface="BIZ UDP明朝 Medium" panose="02020500000000000000" pitchFamily="18" charset="-128"/>
              </a:rPr>
              <a:t>を使うことで、</a:t>
            </a:r>
            <a:r>
              <a:rPr lang="ja-JP" altLang="en-US" b="0" i="0" u="heavy" dirty="0">
                <a:solidFill>
                  <a:srgbClr val="222222"/>
                </a:solidFill>
                <a:effectLst/>
                <a:uFill>
                  <a:solidFill>
                    <a:srgbClr val="F6882E"/>
                  </a:solidFill>
                </a:uFill>
                <a:latin typeface="BIZ UDP明朝 Medium" panose="02020500000000000000" pitchFamily="18" charset="-128"/>
                <a:ea typeface="BIZ UDP明朝 Medium" panose="02020500000000000000" pitchFamily="18" charset="-128"/>
              </a:rPr>
              <a:t>簡単かつ安価に</a:t>
            </a:r>
            <a:r>
              <a:rPr lang="en-US" altLang="ja-JP" b="0" i="0" u="heavy" dirty="0">
                <a:solidFill>
                  <a:srgbClr val="222222"/>
                </a:solidFill>
                <a:effectLst/>
                <a:uFill>
                  <a:solidFill>
                    <a:srgbClr val="F6882E"/>
                  </a:solidFill>
                </a:uFill>
                <a:latin typeface="BIZ UDP明朝 Medium" panose="02020500000000000000" pitchFamily="18" charset="-128"/>
                <a:ea typeface="BIZ UDP明朝 Medium" panose="02020500000000000000" pitchFamily="18" charset="-128"/>
              </a:rPr>
              <a:t>SSL</a:t>
            </a:r>
            <a:r>
              <a:rPr lang="ja-JP" altLang="en-US" b="0" i="0" u="heavy" dirty="0">
                <a:solidFill>
                  <a:srgbClr val="222222"/>
                </a:solidFill>
                <a:effectLst/>
                <a:uFill>
                  <a:solidFill>
                    <a:srgbClr val="F6882E"/>
                  </a:solidFill>
                </a:uFill>
                <a:latin typeface="BIZ UDP明朝 Medium" panose="02020500000000000000" pitchFamily="18" charset="-128"/>
                <a:ea typeface="BIZ UDP明朝 Medium" panose="02020500000000000000" pitchFamily="18" charset="-128"/>
              </a:rPr>
              <a:t>証明書の発行、自動更新、管理が可能</a:t>
            </a:r>
            <a:r>
              <a:rPr lang="ja-JP" altLang="en-US" b="0" i="0" dirty="0">
                <a:solidFill>
                  <a:srgbClr val="222222"/>
                </a:solidFill>
                <a:effectLst/>
                <a:latin typeface="BIZ UDP明朝 Medium" panose="02020500000000000000" pitchFamily="18" charset="-128"/>
                <a:ea typeface="BIZ UDP明朝 Medium" panose="02020500000000000000" pitchFamily="18" charset="-128"/>
              </a:rPr>
              <a:t>です。</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パブリックの</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SSL</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証明書であれば無料</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で作成することができます。ただし、</a:t>
            </a:r>
            <a:r>
              <a:rPr lang="en-US" altLang="ja-JP" b="0" i="0" dirty="0">
                <a:solidFill>
                  <a:schemeClr val="tx1"/>
                </a:solidFill>
                <a:effectLst/>
                <a:latin typeface="BIZ UDP明朝 Medium" panose="02020500000000000000" pitchFamily="18" charset="-128"/>
                <a:ea typeface="BIZ UDP明朝 Medium" panose="02020500000000000000" pitchFamily="18" charset="-128"/>
              </a:rPr>
              <a:t>ACM</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で発行した</a:t>
            </a:r>
            <a:r>
              <a:rPr lang="en-US" altLang="ja-JP" b="0" i="0" dirty="0">
                <a:solidFill>
                  <a:schemeClr val="tx1"/>
                </a:solidFill>
                <a:effectLst/>
                <a:latin typeface="BIZ UDP明朝 Medium" panose="02020500000000000000" pitchFamily="18" charset="-128"/>
                <a:ea typeface="BIZ UDP明朝 Medium" panose="02020500000000000000" pitchFamily="18" charset="-128"/>
              </a:rPr>
              <a:t>SSL</a:t>
            </a:r>
            <a:r>
              <a:rPr lang="ja-JP" altLang="en-US" b="0" i="0" dirty="0">
                <a:solidFill>
                  <a:schemeClr val="tx1"/>
                </a:solidFill>
                <a:effectLst/>
                <a:latin typeface="BIZ UDP明朝 Medium" panose="02020500000000000000" pitchFamily="18" charset="-128"/>
                <a:ea typeface="BIZ UDP明朝 Medium" panose="02020500000000000000" pitchFamily="18" charset="-128"/>
              </a:rPr>
              <a:t>証明書は</a:t>
            </a:r>
            <a:r>
              <a:rPr lang="en-US" altLang="ja-JP" b="0" i="0" dirty="0">
                <a:solidFill>
                  <a:schemeClr val="tx1"/>
                </a:solidFill>
                <a:effectLst/>
                <a:latin typeface="BIZ UDP明朝 Medium" panose="02020500000000000000" pitchFamily="18" charset="-128"/>
                <a:ea typeface="BIZ UDP明朝 Medium" panose="02020500000000000000" pitchFamily="18" charset="-128"/>
              </a:rPr>
              <a:t>AWS</a:t>
            </a:r>
            <a:r>
              <a:rPr lang="ja-JP" altLang="en-US" b="0" i="0" dirty="0">
                <a:solidFill>
                  <a:schemeClr val="tx1"/>
                </a:solidFill>
                <a:effectLst/>
                <a:latin typeface="BIZ UDP明朝 Medium" panose="02020500000000000000" pitchFamily="18" charset="-128"/>
                <a:ea typeface="BIZ UDP明朝 Medium" panose="02020500000000000000" pitchFamily="18" charset="-128"/>
              </a:rPr>
              <a:t>内のリソースのみ適用可能で、</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外部のサービスには適用できません</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i="0" dirty="0">
                <a:solidFill>
                  <a:schemeClr val="tx1"/>
                </a:solidFill>
                <a:latin typeface="BIZ UDP明朝 Medium" panose="02020500000000000000" pitchFamily="18" charset="-128"/>
                <a:ea typeface="BIZ UDP明朝 Medium" panose="02020500000000000000" pitchFamily="18" charset="-128"/>
              </a:rPr>
              <a:t>ACM</a:t>
            </a:r>
            <a:r>
              <a:rPr lang="ja-JP" altLang="en-US" i="0" dirty="0">
                <a:solidFill>
                  <a:schemeClr val="tx1"/>
                </a:solidFill>
                <a:latin typeface="BIZ UDP明朝 Medium" panose="02020500000000000000" pitchFamily="18" charset="-128"/>
                <a:ea typeface="BIZ UDP明朝 Medium" panose="02020500000000000000" pitchFamily="18" charset="-128"/>
              </a:rPr>
              <a:t>を利用するためには、</a:t>
            </a:r>
            <a:r>
              <a:rPr lang="en-US" altLang="ja-JP" i="0" dirty="0">
                <a:solidFill>
                  <a:schemeClr val="tx1"/>
                </a:solidFill>
                <a:latin typeface="BIZ UDP明朝 Medium" panose="02020500000000000000" pitchFamily="18" charset="-128"/>
                <a:ea typeface="BIZ UDP明朝 Medium" panose="02020500000000000000" pitchFamily="18" charset="-128"/>
              </a:rPr>
              <a:t>Route53</a:t>
            </a:r>
            <a:r>
              <a:rPr lang="ja-JP" altLang="en-US" i="0" dirty="0">
                <a:solidFill>
                  <a:schemeClr val="tx1"/>
                </a:solidFill>
                <a:latin typeface="BIZ UDP明朝 Medium" panose="02020500000000000000" pitchFamily="18" charset="-128"/>
                <a:ea typeface="BIZ UDP明朝 Medium" panose="02020500000000000000" pitchFamily="18" charset="-128"/>
              </a:rPr>
              <a:t>でドメインのホストゾーンを作成している必要があります。</a:t>
            </a:r>
            <a:r>
              <a:rPr lang="en-US" altLang="ja-JP" i="0" dirty="0">
                <a:solidFill>
                  <a:schemeClr val="tx1"/>
                </a:solidFill>
                <a:latin typeface="BIZ UDP明朝 Medium" panose="02020500000000000000" pitchFamily="18" charset="-128"/>
                <a:ea typeface="BIZ UDP明朝 Medium" panose="02020500000000000000" pitchFamily="18" charset="-128"/>
              </a:rPr>
              <a:t>ACM</a:t>
            </a:r>
            <a:r>
              <a:rPr lang="ja-JP" altLang="en-US" i="0" dirty="0">
                <a:solidFill>
                  <a:schemeClr val="tx1"/>
                </a:solidFill>
                <a:latin typeface="BIZ UDP明朝 Medium" panose="02020500000000000000" pitchFamily="18" charset="-128"/>
                <a:ea typeface="BIZ UDP明朝 Medium" panose="02020500000000000000" pitchFamily="18" charset="-128"/>
              </a:rPr>
              <a:t>を発行すると、対象のホストゾーンのレコードに</a:t>
            </a:r>
            <a:r>
              <a:rPr lang="en-US" altLang="ja-JP" i="0" dirty="0">
                <a:solidFill>
                  <a:schemeClr val="tx1"/>
                </a:solidFill>
                <a:latin typeface="BIZ UDP明朝 Medium" panose="02020500000000000000" pitchFamily="18" charset="-128"/>
                <a:ea typeface="BIZ UDP明朝 Medium" panose="02020500000000000000" pitchFamily="18" charset="-128"/>
              </a:rPr>
              <a:t>ACM</a:t>
            </a:r>
            <a:r>
              <a:rPr lang="ja-JP" altLang="en-US" i="0" dirty="0">
                <a:solidFill>
                  <a:schemeClr val="tx1"/>
                </a:solidFill>
                <a:latin typeface="BIZ UDP明朝 Medium" panose="02020500000000000000" pitchFamily="18" charset="-128"/>
                <a:ea typeface="BIZ UDP明朝 Medium" panose="02020500000000000000" pitchFamily="18" charset="-128"/>
              </a:rPr>
              <a:t>用の</a:t>
            </a:r>
            <a:r>
              <a:rPr lang="en-US" altLang="ja-JP" i="0" dirty="0">
                <a:solidFill>
                  <a:schemeClr val="tx1"/>
                </a:solidFill>
                <a:latin typeface="BIZ UDP明朝 Medium" panose="02020500000000000000" pitchFamily="18" charset="-128"/>
                <a:ea typeface="BIZ UDP明朝 Medium" panose="02020500000000000000" pitchFamily="18" charset="-128"/>
              </a:rPr>
              <a:t>CNAME</a:t>
            </a:r>
            <a:r>
              <a:rPr lang="ja-JP" altLang="en-US" i="0" dirty="0">
                <a:solidFill>
                  <a:schemeClr val="tx1"/>
                </a:solidFill>
                <a:latin typeface="BIZ UDP明朝 Medium" panose="02020500000000000000" pitchFamily="18" charset="-128"/>
                <a:ea typeface="BIZ UDP明朝 Medium" panose="02020500000000000000" pitchFamily="18" charset="-128"/>
              </a:rPr>
              <a:t>レコードが登録されます。</a:t>
            </a:r>
            <a:r>
              <a:rPr lang="ja-JP" altLang="en-US" b="0" i="0" dirty="0">
                <a:solidFill>
                  <a:schemeClr val="tx1"/>
                </a:solidFill>
                <a:effectLst/>
                <a:latin typeface="BIZ UDP明朝 Medium" panose="02020500000000000000" pitchFamily="18" charset="-128"/>
                <a:ea typeface="BIZ UDP明朝 Medium" panose="02020500000000000000" pitchFamily="18" charset="-128"/>
              </a:rPr>
              <a:t>　</a:t>
            </a:r>
            <a:r>
              <a:rPr lang="en-US" altLang="ja-JP" b="0" i="0" dirty="0">
                <a:solidFill>
                  <a:schemeClr val="tx1"/>
                </a:solidFill>
                <a:effectLst/>
                <a:latin typeface="BIZ UDP明朝 Medium" panose="02020500000000000000" pitchFamily="18" charset="-128"/>
                <a:ea typeface="BIZ UDP明朝 Medium" panose="02020500000000000000" pitchFamily="18" charset="-128"/>
              </a:rPr>
              <a:t>ACM</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で登録するドメイン名は、</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xxx.com</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のほかに、</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*.xxx.com</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を登録する</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ことが多いです。これは、</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サブドメイン</a:t>
            </a:r>
            <a:r>
              <a:rPr lang="ja-JP" altLang="en-US" b="0" i="0" dirty="0">
                <a:solidFill>
                  <a:schemeClr val="tx1"/>
                </a:solidFill>
                <a:effectLst/>
                <a:latin typeface="BIZ UDP明朝 Medium" panose="02020500000000000000" pitchFamily="18" charset="-128"/>
                <a:ea typeface="BIZ UDP明朝 Medium" panose="02020500000000000000" pitchFamily="18" charset="-128"/>
              </a:rPr>
              <a:t>分の証明書も発行するため</a:t>
            </a:r>
            <a:r>
              <a:rPr lang="ja-JP" altLang="en-US" i="0" dirty="0">
                <a:solidFill>
                  <a:schemeClr val="tx1"/>
                </a:solidFill>
                <a:latin typeface="BIZ UDP明朝 Medium" panose="02020500000000000000" pitchFamily="18" charset="-128"/>
                <a:ea typeface="BIZ UDP明朝 Medium" panose="02020500000000000000" pitchFamily="18" charset="-128"/>
              </a:rPr>
              <a:t>です。</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1" i="0" dirty="0">
                <a:solidFill>
                  <a:srgbClr val="F6882E"/>
                </a:solidFill>
                <a:latin typeface="BIZ UDP明朝 Medium" panose="02020500000000000000" pitchFamily="18" charset="-128"/>
                <a:ea typeface="BIZ UDP明朝 Medium" panose="02020500000000000000" pitchFamily="18" charset="-128"/>
              </a:rPr>
              <a:t>サブドメイン</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b="0" i="0" dirty="0">
                <a:solidFill>
                  <a:schemeClr val="tx1"/>
                </a:solidFill>
                <a:effectLst/>
                <a:latin typeface="BIZ UDP明朝 Medium" panose="02020500000000000000" pitchFamily="18" charset="-128"/>
                <a:ea typeface="BIZ UDP明朝 Medium" panose="02020500000000000000" pitchFamily="18" charset="-128"/>
              </a:rPr>
              <a:t>　</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サブドメイン</a:t>
            </a:r>
            <a:r>
              <a:rPr lang="ja-JP" altLang="en-US" i="0" dirty="0">
                <a:solidFill>
                  <a:schemeClr val="tx1"/>
                </a:solidFill>
                <a:effectLst/>
                <a:latin typeface="BIZ UDP明朝 Medium" panose="02020500000000000000" pitchFamily="18" charset="-128"/>
                <a:ea typeface="BIZ UDP明朝 Medium" panose="02020500000000000000" pitchFamily="18" charset="-128"/>
              </a:rPr>
              <a:t>とは、</a:t>
            </a:r>
            <a:r>
              <a:rPr lang="ja-JP" altLang="en-US" i="0" dirty="0">
                <a:solidFill>
                  <a:srgbClr val="3E3A39"/>
                </a:solidFill>
                <a:effectLst/>
                <a:latin typeface="BIZ UDP明朝 Medium" panose="02020500000000000000" pitchFamily="18" charset="-128"/>
                <a:ea typeface="BIZ UDP明朝 Medium" panose="02020500000000000000" pitchFamily="18" charset="-128"/>
              </a:rPr>
              <a:t>メインサイトとは別のテーマを扱う際に、</a:t>
            </a:r>
            <a:r>
              <a:rPr lang="ja-JP" altLang="en-US" i="0" u="heavy" dirty="0">
                <a:solidFill>
                  <a:srgbClr val="3E3A39"/>
                </a:solidFill>
                <a:effectLst/>
                <a:uFill>
                  <a:solidFill>
                    <a:srgbClr val="F6882E"/>
                  </a:solidFill>
                </a:uFill>
                <a:latin typeface="BIZ UDP明朝 Medium" panose="02020500000000000000" pitchFamily="18" charset="-128"/>
                <a:ea typeface="BIZ UDP明朝 Medium" panose="02020500000000000000" pitchFamily="18" charset="-128"/>
              </a:rPr>
              <a:t>本体ドメインの先頭に任意の文字列を挿入して新たに作成したドメイン</a:t>
            </a:r>
            <a:r>
              <a:rPr lang="ja-JP" altLang="en-US" i="0" dirty="0">
                <a:solidFill>
                  <a:srgbClr val="3E3A39"/>
                </a:solidFill>
                <a:effectLst/>
                <a:latin typeface="BIZ UDP明朝 Medium" panose="02020500000000000000" pitchFamily="18" charset="-128"/>
                <a:ea typeface="BIZ UDP明朝 Medium" panose="02020500000000000000" pitchFamily="18" charset="-128"/>
              </a:rPr>
              <a:t>のことを指します。サブドメインは、ドメインに紐づいているので、ドメイン登録業者にて新たにドメイン発行する必要もなく、自由に作成可能です。</a:t>
            </a:r>
            <a:endParaRPr lang="en-US" altLang="ja-JP" i="0" dirty="0">
              <a:solidFill>
                <a:srgbClr val="3E3A39"/>
              </a:solidFill>
              <a:effectLst/>
              <a:latin typeface="BIZ UDP明朝 Medium" panose="02020500000000000000" pitchFamily="18" charset="-128"/>
              <a:ea typeface="BIZ UDP明朝 Medium" panose="02020500000000000000" pitchFamily="18" charset="-128"/>
            </a:endParaRPr>
          </a:p>
          <a:p>
            <a:pPr marL="0" indent="0"/>
            <a:endParaRPr lang="en-US" altLang="ja-JP" b="1" i="0" dirty="0">
              <a:solidFill>
                <a:srgbClr val="3E3A39"/>
              </a:solidFill>
              <a:latin typeface="BIZ UDP明朝 Medium" panose="02020500000000000000" pitchFamily="18" charset="-128"/>
              <a:ea typeface="BIZ UDP明朝 Medium" panose="02020500000000000000" pitchFamily="18" charset="-128"/>
            </a:endParaRPr>
          </a:p>
          <a:p>
            <a:pPr marL="0" indent="0"/>
            <a:r>
              <a:rPr lang="ja-JP" altLang="en-US" b="0" i="0" dirty="0">
                <a:solidFill>
                  <a:srgbClr val="3E3A39"/>
                </a:solidFill>
                <a:effectLst/>
                <a:latin typeface="BIZ UDP明朝 Medium" panose="02020500000000000000" pitchFamily="18" charset="-128"/>
                <a:ea typeface="BIZ UDP明朝 Medium" panose="02020500000000000000" pitchFamily="18" charset="-128"/>
              </a:rPr>
              <a:t>・</a:t>
            </a:r>
            <a:r>
              <a:rPr lang="en-US" altLang="ja-JP" b="0" i="0" dirty="0">
                <a:solidFill>
                  <a:srgbClr val="3E3A39"/>
                </a:solidFill>
                <a:effectLst/>
                <a:latin typeface="BIZ UDP明朝 Medium" panose="02020500000000000000" pitchFamily="18" charset="-128"/>
                <a:ea typeface="BIZ UDP明朝 Medium" panose="02020500000000000000" pitchFamily="18" charset="-128"/>
              </a:rPr>
              <a:t>https://</a:t>
            </a:r>
            <a:r>
              <a:rPr lang="en-US" altLang="ja-JP" b="0" i="0" dirty="0">
                <a:solidFill>
                  <a:srgbClr val="FF0000"/>
                </a:solidFill>
                <a:effectLst/>
                <a:latin typeface="BIZ UDP明朝 Medium" panose="02020500000000000000" pitchFamily="18" charset="-128"/>
                <a:ea typeface="BIZ UDP明朝 Medium" panose="02020500000000000000" pitchFamily="18" charset="-128"/>
              </a:rPr>
              <a:t>mail</a:t>
            </a:r>
            <a:r>
              <a:rPr lang="en-US" altLang="ja-JP" b="0" i="0" dirty="0">
                <a:solidFill>
                  <a:srgbClr val="3E3A39"/>
                </a:solidFill>
                <a:effectLst/>
                <a:latin typeface="BIZ UDP明朝 Medium" panose="02020500000000000000" pitchFamily="18" charset="-128"/>
                <a:ea typeface="BIZ UDP明朝 Medium" panose="02020500000000000000" pitchFamily="18" charset="-128"/>
              </a:rPr>
              <a:t>.google.com/</a:t>
            </a:r>
            <a:r>
              <a:rPr lang="ja-JP" altLang="en-US" b="0" i="0" dirty="0">
                <a:solidFill>
                  <a:srgbClr val="3E3A39"/>
                </a:solidFill>
                <a:effectLst/>
                <a:latin typeface="BIZ UDP明朝 Medium" panose="02020500000000000000" pitchFamily="18" charset="-128"/>
                <a:ea typeface="BIZ UDP明朝 Medium" panose="02020500000000000000" pitchFamily="18" charset="-128"/>
              </a:rPr>
              <a:t>（</a:t>
            </a:r>
            <a:r>
              <a:rPr lang="en-US" altLang="ja-JP" b="0" i="0" dirty="0">
                <a:solidFill>
                  <a:srgbClr val="3E3A39"/>
                </a:solidFill>
                <a:effectLst/>
                <a:latin typeface="BIZ UDP明朝 Medium" panose="02020500000000000000" pitchFamily="18" charset="-128"/>
                <a:ea typeface="BIZ UDP明朝 Medium" panose="02020500000000000000" pitchFamily="18" charset="-128"/>
              </a:rPr>
              <a:t>Gmail</a:t>
            </a:r>
            <a:r>
              <a:rPr lang="ja-JP" altLang="en-US" b="0" i="0" dirty="0">
                <a:solidFill>
                  <a:srgbClr val="3E3A39"/>
                </a:solidFill>
                <a:effectLst/>
                <a:latin typeface="BIZ UDP明朝 Medium" panose="02020500000000000000" pitchFamily="18" charset="-128"/>
                <a:ea typeface="BIZ UDP明朝 Medium" panose="02020500000000000000" pitchFamily="18" charset="-128"/>
              </a:rPr>
              <a:t>）</a:t>
            </a:r>
            <a:br>
              <a:rPr lang="ja-JP" altLang="en-US" dirty="0">
                <a:latin typeface="BIZ UDP明朝 Medium" panose="02020500000000000000" pitchFamily="18" charset="-128"/>
                <a:ea typeface="BIZ UDP明朝 Medium" panose="02020500000000000000" pitchFamily="18" charset="-128"/>
              </a:rPr>
            </a:br>
            <a:r>
              <a:rPr lang="ja-JP" altLang="en-US" b="0" i="0" dirty="0">
                <a:solidFill>
                  <a:srgbClr val="3E3A39"/>
                </a:solidFill>
                <a:effectLst/>
                <a:latin typeface="BIZ UDP明朝 Medium" panose="02020500000000000000" pitchFamily="18" charset="-128"/>
                <a:ea typeface="BIZ UDP明朝 Medium" panose="02020500000000000000" pitchFamily="18" charset="-128"/>
              </a:rPr>
              <a:t>・</a:t>
            </a:r>
            <a:r>
              <a:rPr lang="en-US" altLang="ja-JP" b="0" i="0" dirty="0">
                <a:solidFill>
                  <a:srgbClr val="3E3A39"/>
                </a:solidFill>
                <a:effectLst/>
                <a:latin typeface="BIZ UDP明朝 Medium" panose="02020500000000000000" pitchFamily="18" charset="-128"/>
                <a:ea typeface="BIZ UDP明朝 Medium" panose="02020500000000000000" pitchFamily="18" charset="-128"/>
              </a:rPr>
              <a:t>https://</a:t>
            </a:r>
            <a:r>
              <a:rPr lang="en-US" altLang="ja-JP" b="0" i="0" dirty="0">
                <a:solidFill>
                  <a:srgbClr val="FF0000"/>
                </a:solidFill>
                <a:effectLst/>
                <a:latin typeface="BIZ UDP明朝 Medium" panose="02020500000000000000" pitchFamily="18" charset="-128"/>
                <a:ea typeface="BIZ UDP明朝 Medium" panose="02020500000000000000" pitchFamily="18" charset="-128"/>
              </a:rPr>
              <a:t>calendar</a:t>
            </a:r>
            <a:r>
              <a:rPr lang="en-US" altLang="ja-JP" b="0" i="0" dirty="0">
                <a:solidFill>
                  <a:srgbClr val="3E3A39"/>
                </a:solidFill>
                <a:effectLst/>
                <a:latin typeface="BIZ UDP明朝 Medium" panose="02020500000000000000" pitchFamily="18" charset="-128"/>
                <a:ea typeface="BIZ UDP明朝 Medium" panose="02020500000000000000" pitchFamily="18" charset="-128"/>
              </a:rPr>
              <a:t>.google.com/</a:t>
            </a:r>
            <a:r>
              <a:rPr lang="ja-JP" altLang="en-US" b="0" i="0" dirty="0">
                <a:solidFill>
                  <a:srgbClr val="3E3A39"/>
                </a:solidFill>
                <a:effectLst/>
                <a:latin typeface="BIZ UDP明朝 Medium" panose="02020500000000000000" pitchFamily="18" charset="-128"/>
                <a:ea typeface="BIZ UDP明朝 Medium" panose="02020500000000000000" pitchFamily="18" charset="-128"/>
              </a:rPr>
              <a:t>（</a:t>
            </a:r>
            <a:r>
              <a:rPr lang="en-US" altLang="ja-JP" b="0" i="0" dirty="0">
                <a:solidFill>
                  <a:srgbClr val="3E3A39"/>
                </a:solidFill>
                <a:effectLst/>
                <a:latin typeface="BIZ UDP明朝 Medium" panose="02020500000000000000" pitchFamily="18" charset="-128"/>
                <a:ea typeface="BIZ UDP明朝 Medium" panose="02020500000000000000" pitchFamily="18" charset="-128"/>
              </a:rPr>
              <a:t>google </a:t>
            </a:r>
            <a:r>
              <a:rPr lang="ja-JP" altLang="en-US" b="0" i="0" dirty="0">
                <a:solidFill>
                  <a:srgbClr val="3E3A39"/>
                </a:solidFill>
                <a:effectLst/>
                <a:latin typeface="BIZ UDP明朝 Medium" panose="02020500000000000000" pitchFamily="18" charset="-128"/>
                <a:ea typeface="BIZ UDP明朝 Medium" panose="02020500000000000000" pitchFamily="18" charset="-128"/>
              </a:rPr>
              <a:t>カレンダー）</a:t>
            </a:r>
            <a:br>
              <a:rPr lang="ja-JP" altLang="en-US" dirty="0">
                <a:latin typeface="BIZ UDP明朝 Medium" panose="02020500000000000000" pitchFamily="18" charset="-128"/>
                <a:ea typeface="BIZ UDP明朝 Medium" panose="02020500000000000000" pitchFamily="18" charset="-128"/>
              </a:rPr>
            </a:br>
            <a:r>
              <a:rPr lang="ja-JP" altLang="en-US" b="0" i="0" dirty="0">
                <a:solidFill>
                  <a:srgbClr val="3E3A39"/>
                </a:solidFill>
                <a:effectLst/>
                <a:latin typeface="BIZ UDP明朝 Medium" panose="02020500000000000000" pitchFamily="18" charset="-128"/>
                <a:ea typeface="BIZ UDP明朝 Medium" panose="02020500000000000000" pitchFamily="18" charset="-128"/>
              </a:rPr>
              <a:t>・</a:t>
            </a:r>
            <a:r>
              <a:rPr lang="en-US" altLang="ja-JP" b="0" i="0" dirty="0">
                <a:solidFill>
                  <a:srgbClr val="3E3A39"/>
                </a:solidFill>
                <a:effectLst/>
                <a:latin typeface="BIZ UDP明朝 Medium" panose="02020500000000000000" pitchFamily="18" charset="-128"/>
                <a:ea typeface="BIZ UDP明朝 Medium" panose="02020500000000000000" pitchFamily="18" charset="-128"/>
              </a:rPr>
              <a:t>https://</a:t>
            </a:r>
            <a:r>
              <a:rPr lang="en-US" altLang="ja-JP" b="0" i="0" dirty="0">
                <a:solidFill>
                  <a:srgbClr val="FF0000"/>
                </a:solidFill>
                <a:effectLst/>
                <a:latin typeface="BIZ UDP明朝 Medium" panose="02020500000000000000" pitchFamily="18" charset="-128"/>
                <a:ea typeface="BIZ UDP明朝 Medium" panose="02020500000000000000" pitchFamily="18" charset="-128"/>
              </a:rPr>
              <a:t>meet</a:t>
            </a:r>
            <a:r>
              <a:rPr lang="en-US" altLang="ja-JP" b="0" i="0" dirty="0">
                <a:solidFill>
                  <a:srgbClr val="3E3A39"/>
                </a:solidFill>
                <a:effectLst/>
                <a:latin typeface="BIZ UDP明朝 Medium" panose="02020500000000000000" pitchFamily="18" charset="-128"/>
                <a:ea typeface="BIZ UDP明朝 Medium" panose="02020500000000000000" pitchFamily="18" charset="-128"/>
              </a:rPr>
              <a:t>.google.com/</a:t>
            </a:r>
            <a:r>
              <a:rPr lang="ja-JP" altLang="en-US" b="0" i="0" dirty="0">
                <a:solidFill>
                  <a:srgbClr val="3E3A39"/>
                </a:solidFill>
                <a:effectLst/>
                <a:latin typeface="BIZ UDP明朝 Medium" panose="02020500000000000000" pitchFamily="18" charset="-128"/>
                <a:ea typeface="BIZ UDP明朝 Medium" panose="02020500000000000000" pitchFamily="18" charset="-128"/>
              </a:rPr>
              <a:t>（</a:t>
            </a:r>
            <a:r>
              <a:rPr lang="en-US" altLang="ja-JP" b="0" i="0" dirty="0">
                <a:solidFill>
                  <a:srgbClr val="3E3A39"/>
                </a:solidFill>
                <a:effectLst/>
                <a:latin typeface="BIZ UDP明朝 Medium" panose="02020500000000000000" pitchFamily="18" charset="-128"/>
                <a:ea typeface="BIZ UDP明朝 Medium" panose="02020500000000000000" pitchFamily="18" charset="-128"/>
              </a:rPr>
              <a:t>google meet</a:t>
            </a:r>
            <a:r>
              <a:rPr lang="ja-JP" altLang="en-US" b="0" i="0" dirty="0">
                <a:solidFill>
                  <a:srgbClr val="3E3A39"/>
                </a:solidFill>
                <a:effectLst/>
                <a:latin typeface="BIZ UDP明朝 Medium" panose="02020500000000000000" pitchFamily="18" charset="-128"/>
                <a:ea typeface="BIZ UDP明朝 Medium" panose="02020500000000000000" pitchFamily="18" charset="-128"/>
              </a:rPr>
              <a:t>）</a:t>
            </a:r>
            <a:endParaRPr lang="en-US" altLang="ja-JP" b="0" i="0" dirty="0">
              <a:solidFill>
                <a:srgbClr val="3E3A39"/>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3E3A39"/>
                </a:solidFill>
                <a:latin typeface="BIZ UDP明朝 Medium" panose="02020500000000000000" pitchFamily="18" charset="-128"/>
                <a:ea typeface="BIZ UDP明朝 Medium" panose="02020500000000000000" pitchFamily="18" charset="-128"/>
              </a:rPr>
              <a:t>親ドメインは</a:t>
            </a:r>
            <a:r>
              <a:rPr lang="en-US" altLang="ja-JP" b="0" i="0" dirty="0">
                <a:solidFill>
                  <a:srgbClr val="3E3A39"/>
                </a:solidFill>
                <a:effectLst/>
                <a:latin typeface="BIZ UDP明朝 Medium" panose="02020500000000000000" pitchFamily="18" charset="-128"/>
                <a:ea typeface="BIZ UDP明朝 Medium" panose="02020500000000000000" pitchFamily="18" charset="-128"/>
              </a:rPr>
              <a:t>google.com</a:t>
            </a:r>
            <a:endParaRPr lang="en-US" altLang="ja-JP" b="0" i="0" dirty="0">
              <a:solidFill>
                <a:srgbClr val="222222"/>
              </a:solidFill>
              <a:effectLst/>
              <a:latin typeface="BIZ UDP明朝 Medium" panose="02020500000000000000" pitchFamily="18" charset="-128"/>
              <a:ea typeface="BIZ UDP明朝 Medium" panose="02020500000000000000" pitchFamily="18" charset="-128"/>
            </a:endParaRPr>
          </a:p>
        </p:txBody>
      </p:sp>
      <p:sp>
        <p:nvSpPr>
          <p:cNvPr id="9" name="제목 1">
            <a:extLst>
              <a:ext uri="{FF2B5EF4-FFF2-40B4-BE49-F238E27FC236}">
                <a16:creationId xmlns:a16="http://schemas.microsoft.com/office/drawing/2014/main" id="{ACAA0312-16B0-313C-139F-11679C0D5AC8}"/>
              </a:ext>
            </a:extLst>
          </p:cNvPr>
          <p:cNvSpPr txBox="1">
            <a:spLocks/>
          </p:cNvSpPr>
          <p:nvPr/>
        </p:nvSpPr>
        <p:spPr>
          <a:xfrm>
            <a:off x="405879" y="4804441"/>
            <a:ext cx="1800200" cy="402030"/>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google.com</a:t>
            </a:r>
            <a:r>
              <a:rPr lang="ja-JP" altLang="en-US" sz="1000" b="0" dirty="0">
                <a:solidFill>
                  <a:srgbClr val="F6882E"/>
                </a:solidFill>
                <a:latin typeface="BIZ UDP明朝 Medium" panose="02020500000000000000" pitchFamily="18" charset="-128"/>
                <a:ea typeface="BIZ UDP明朝 Medium" panose="02020500000000000000" pitchFamily="18" charset="-128"/>
              </a:rPr>
              <a:t>のサブドメイン</a:t>
            </a:r>
          </a:p>
        </p:txBody>
      </p:sp>
    </p:spTree>
    <p:extLst>
      <p:ext uri="{BB962C8B-B14F-4D97-AF65-F5344CB8AC3E}">
        <p14:creationId xmlns:p14="http://schemas.microsoft.com/office/powerpoint/2010/main" val="25948634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4824536"/>
          </a:xfrm>
          <a:no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0" i="0" dirty="0">
                <a:solidFill>
                  <a:schemeClr val="tx1"/>
                </a:solidFill>
                <a:effectLst/>
                <a:latin typeface="BIZ UDP明朝 Medium" panose="02020500000000000000" pitchFamily="18" charset="-128"/>
                <a:ea typeface="BIZ UDP明朝 Medium" panose="02020500000000000000" pitchFamily="18" charset="-128"/>
              </a:rPr>
              <a:t> </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ロードバランサー</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とは負荷分散装置とも呼ばれ、</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サーバーにかかる負荷（アクセス集中など）を複数サーバーで振り分けるための装置</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です。ロードバランサーを使用することで、１台のサーバーがダウンした場合にも、別のサーバーを使用して、</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アプリケーションやサービスを継続して提供することができます</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r>
              <a:rPr lang="en-US" altLang="ja-JP" b="0" i="0" dirty="0">
                <a:solidFill>
                  <a:schemeClr val="tx1"/>
                </a:solidFill>
                <a:effectLst/>
                <a:latin typeface="BIZ UDP明朝 Medium" panose="02020500000000000000" pitchFamily="18" charset="-128"/>
                <a:ea typeface="BIZ UDP明朝 Medium" panose="02020500000000000000" pitchFamily="18" charset="-128"/>
              </a:rPr>
              <a:t>AWS</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では、</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サブネットを分けてサーバーを配置することで、ＡＬＢによって障害対策が可能</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となります。</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振り分けの方法は様々な種類がありますが、デフォルトでは、</a:t>
            </a:r>
            <a:r>
              <a:rPr lang="ja-JP" altLang="en-US" b="1" i="0" dirty="0">
                <a:solidFill>
                  <a:srgbClr val="F6882E"/>
                </a:solidFill>
                <a:latin typeface="BIZ UDP明朝 Medium" panose="02020500000000000000" pitchFamily="18" charset="-128"/>
                <a:ea typeface="BIZ UDP明朝 Medium" panose="02020500000000000000" pitchFamily="18" charset="-128"/>
              </a:rPr>
              <a:t>ラウンドロビン</a:t>
            </a:r>
            <a:r>
              <a:rPr lang="ja-JP" altLang="en-US" i="0" dirty="0">
                <a:solidFill>
                  <a:schemeClr val="tx1"/>
                </a:solidFill>
                <a:latin typeface="BIZ UDP明朝 Medium" panose="02020500000000000000" pitchFamily="18" charset="-128"/>
                <a:ea typeface="BIZ UDP明朝 Medium" panose="02020500000000000000" pitchFamily="18" charset="-128"/>
              </a:rPr>
              <a:t>という</a:t>
            </a:r>
            <a:r>
              <a:rPr lang="ja-JP" altLang="en-US" b="0" i="0" dirty="0">
                <a:solidFill>
                  <a:schemeClr val="tx1"/>
                </a:solidFill>
                <a:effectLst/>
                <a:latin typeface="BIZ UDP明朝 Medium" panose="02020500000000000000" pitchFamily="18" charset="-128"/>
                <a:ea typeface="BIZ UDP明朝 Medium" panose="02020500000000000000" pitchFamily="18" charset="-128"/>
              </a:rPr>
              <a:t>対象サーバに均等にリクエストを振り分ける方式が採用されています。</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0" i="0" dirty="0">
                <a:solidFill>
                  <a:schemeClr val="tx1"/>
                </a:solidFill>
                <a:effectLst/>
                <a:latin typeface="BIZ UDP明朝 Medium" panose="02020500000000000000" pitchFamily="18" charset="-128"/>
                <a:ea typeface="BIZ UDP明朝 Medium" panose="02020500000000000000" pitchFamily="18" charset="-128"/>
              </a:rPr>
              <a:t> AWS</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は</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ELB</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Elastic Load Balancing</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という、ロードバランサーのサービスを提供しています。</a:t>
            </a:r>
            <a:r>
              <a:rPr lang="en-US" altLang="ja-JP" b="0" i="0" dirty="0">
                <a:solidFill>
                  <a:schemeClr val="tx1"/>
                </a:solidFill>
                <a:effectLst/>
                <a:latin typeface="BIZ UDP明朝 Medium" panose="02020500000000000000" pitchFamily="18" charset="-128"/>
                <a:ea typeface="BIZ UDP明朝 Medium" panose="02020500000000000000" pitchFamily="18" charset="-128"/>
              </a:rPr>
              <a:t>ELB</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には四種のサービス（</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CLB</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NLB</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ALB</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GLB</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）があり、用途ごとに使い分けが可能です。</a:t>
            </a:r>
            <a:endParaRPr lang="en-US" altLang="ko-KR" i="0" dirty="0">
              <a:solidFill>
                <a:schemeClr val="tx1"/>
              </a:solidFill>
              <a:latin typeface="BIZ UDP明朝 Medium" panose="02020500000000000000" pitchFamily="18" charset="-128"/>
              <a:ea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04 ELB</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ロードバランサー・</a:t>
            </a:r>
            <a:r>
              <a:rPr lang="en-US" altLang="ja-JP" sz="2400" dirty="0">
                <a:solidFill>
                  <a:schemeClr val="tx1"/>
                </a:solidFill>
                <a:latin typeface="BIZ UDP明朝 Medium" panose="02020500000000000000" pitchFamily="18" charset="-128"/>
                <a:ea typeface="BIZ UDP明朝 Medium" panose="02020500000000000000" pitchFamily="18" charset="-128"/>
              </a:rPr>
              <a:t>ELB</a:t>
            </a:r>
            <a:endParaRPr lang="ja-JP" altLang="en-US" sz="2400" dirty="0">
              <a:solidFill>
                <a:schemeClr val="tx1"/>
              </a:solidFill>
              <a:latin typeface="BIZ UDP明朝 Medium" panose="02020500000000000000" pitchFamily="18" charset="-128"/>
              <a:ea typeface="BIZ UDP明朝 Medium" panose="02020500000000000000" pitchFamily="18" charset="-128"/>
            </a:endParaRPr>
          </a:p>
        </p:txBody>
      </p:sp>
      <p:pic>
        <p:nvPicPr>
          <p:cNvPr id="11" name="図 10">
            <a:extLst>
              <a:ext uri="{FF2B5EF4-FFF2-40B4-BE49-F238E27FC236}">
                <a16:creationId xmlns:a16="http://schemas.microsoft.com/office/drawing/2014/main" id="{B12D91C7-D76C-49F1-6878-8A4BC966EE55}"/>
              </a:ext>
            </a:extLst>
          </p:cNvPr>
          <p:cNvPicPr>
            <a:picLocks noChangeAspect="1"/>
          </p:cNvPicPr>
          <p:nvPr/>
        </p:nvPicPr>
        <p:blipFill>
          <a:blip r:embed="rId2"/>
          <a:stretch>
            <a:fillRect/>
          </a:stretch>
        </p:blipFill>
        <p:spPr>
          <a:xfrm>
            <a:off x="2407984" y="3573016"/>
            <a:ext cx="4328032" cy="3141037"/>
          </a:xfrm>
          <a:prstGeom prst="rect">
            <a:avLst/>
          </a:prstGeom>
        </p:spPr>
      </p:pic>
    </p:spTree>
    <p:extLst>
      <p:ext uri="{BB962C8B-B14F-4D97-AF65-F5344CB8AC3E}">
        <p14:creationId xmlns:p14="http://schemas.microsoft.com/office/powerpoint/2010/main" val="10645262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4824536"/>
          </a:xfrm>
          <a:no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0" i="0" dirty="0">
                <a:solidFill>
                  <a:schemeClr val="tx1"/>
                </a:solidFill>
                <a:effectLst/>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ALB(Application Load Balancer)</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は、</a:t>
            </a:r>
            <a:r>
              <a:rPr lang="en-US" altLang="ja-JP" b="0" i="0" dirty="0">
                <a:solidFill>
                  <a:schemeClr val="tx1"/>
                </a:solidFill>
                <a:effectLst/>
                <a:latin typeface="BIZ UDP明朝 Medium" panose="02020500000000000000" pitchFamily="18" charset="-128"/>
                <a:ea typeface="BIZ UDP明朝 Medium" panose="02020500000000000000" pitchFamily="18" charset="-128"/>
              </a:rPr>
              <a:t>ELB</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の中で最もよく使われるサービスで、</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Web</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アプリケーションや</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HTTP/HTTPS</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トラフィックを扱う場合に適しています</a:t>
            </a:r>
            <a:r>
              <a:rPr lang="ja-JP" altLang="en-US" b="0" i="0" dirty="0">
                <a:solidFill>
                  <a:schemeClr val="tx1"/>
                </a:solidFill>
                <a:effectLst/>
                <a:latin typeface="BIZ UDP明朝 Medium" panose="02020500000000000000" pitchFamily="18" charset="-128"/>
                <a:ea typeface="BIZ UDP明朝 Medium" panose="02020500000000000000" pitchFamily="18" charset="-128"/>
              </a:rPr>
              <a:t>。</a:t>
            </a:r>
            <a:r>
              <a:rPr lang="en-US" altLang="ja-JP" b="0" i="0" dirty="0">
                <a:solidFill>
                  <a:schemeClr val="tx1"/>
                </a:solidFill>
                <a:effectLst/>
                <a:latin typeface="BIZ UDP明朝 Medium" panose="02020500000000000000" pitchFamily="18" charset="-128"/>
                <a:ea typeface="BIZ UDP明朝 Medium" panose="02020500000000000000" pitchFamily="18" charset="-128"/>
              </a:rPr>
              <a:t>ALB</a:t>
            </a:r>
            <a:r>
              <a:rPr lang="ja-JP" altLang="en-US" i="0" dirty="0">
                <a:solidFill>
                  <a:schemeClr val="tx1"/>
                </a:solidFill>
                <a:latin typeface="BIZ UDP明朝 Medium" panose="02020500000000000000" pitchFamily="18" charset="-128"/>
                <a:ea typeface="BIZ UDP明朝 Medium" panose="02020500000000000000" pitchFamily="18" charset="-128"/>
              </a:rPr>
              <a:t>にはロードバランサーの機能のほかにも様々な機能が備わっています。</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1" i="0" dirty="0">
                <a:solidFill>
                  <a:srgbClr val="F6882E"/>
                </a:solidFill>
                <a:latin typeface="BIZ UDP明朝 Medium" panose="02020500000000000000" pitchFamily="18" charset="-128"/>
                <a:ea typeface="BIZ UDP明朝 Medium" panose="02020500000000000000" pitchFamily="18" charset="-128"/>
              </a:rPr>
              <a:t>リダイレクト</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b="0" i="0" dirty="0">
                <a:solidFill>
                  <a:schemeClr val="tx1"/>
                </a:solidFill>
                <a:effectLst/>
                <a:latin typeface="BIZ UDP明朝 Medium" panose="02020500000000000000" pitchFamily="18" charset="-128"/>
                <a:ea typeface="BIZ UDP明朝 Medium" panose="02020500000000000000" pitchFamily="18" charset="-128"/>
              </a:rPr>
              <a:t>　</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リダイレクト</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とは、</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URL</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にアクセスされた場合に、別の</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URL</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に自動的に転送する機能</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のことです。</a:t>
            </a:r>
            <a:r>
              <a:rPr lang="en-US" altLang="ja-JP" b="0" i="0" dirty="0">
                <a:solidFill>
                  <a:schemeClr val="tx1"/>
                </a:solidFill>
                <a:effectLst/>
                <a:latin typeface="BIZ UDP明朝 Medium" panose="02020500000000000000" pitchFamily="18" charset="-128"/>
                <a:ea typeface="BIZ UDP明朝 Medium" panose="02020500000000000000" pitchFamily="18" charset="-128"/>
              </a:rPr>
              <a:t>ALB</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でよく行うリダイレクトの設定は、</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HTTP</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リクエストを</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HTTPS</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リクエストにリダイレクト</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させ、ユーザーが意識して</a:t>
            </a:r>
            <a:r>
              <a:rPr lang="en-US" altLang="ja-JP" b="0" i="0" dirty="0">
                <a:solidFill>
                  <a:schemeClr val="tx1"/>
                </a:solidFill>
                <a:effectLst/>
                <a:latin typeface="BIZ UDP明朝 Medium" panose="02020500000000000000" pitchFamily="18" charset="-128"/>
                <a:ea typeface="BIZ UDP明朝 Medium" panose="02020500000000000000" pitchFamily="18" charset="-128"/>
              </a:rPr>
              <a:t>HTTPS</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リクエストを送らずともセキュアな通信が可能になります。</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SSL</a:t>
            </a:r>
            <a:r>
              <a:rPr lang="ja-JP" altLang="en-US" b="1" i="0" dirty="0">
                <a:solidFill>
                  <a:srgbClr val="F6882E"/>
                </a:solidFill>
                <a:latin typeface="BIZ UDP明朝 Medium" panose="02020500000000000000" pitchFamily="18" charset="-128"/>
                <a:ea typeface="BIZ UDP明朝 Medium" panose="02020500000000000000" pitchFamily="18" charset="-128"/>
              </a:rPr>
              <a:t>ターミネーション</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i="0" dirty="0">
                <a:solidFill>
                  <a:schemeClr val="tx1"/>
                </a:solidFill>
                <a:latin typeface="BIZ UDP明朝 Medium" panose="02020500000000000000" pitchFamily="18" charset="-128"/>
                <a:ea typeface="BIZ UDP明朝 Medium" panose="02020500000000000000" pitchFamily="18" charset="-128"/>
              </a:rPr>
              <a:t> </a:t>
            </a:r>
            <a:r>
              <a:rPr lang="en-US" altLang="ja-JP" b="1" i="0" dirty="0">
                <a:solidFill>
                  <a:srgbClr val="F6882E"/>
                </a:solidFill>
                <a:latin typeface="BIZ UDP明朝 Medium" panose="02020500000000000000" pitchFamily="18" charset="-128"/>
                <a:ea typeface="BIZ UDP明朝 Medium" panose="02020500000000000000" pitchFamily="18" charset="-128"/>
              </a:rPr>
              <a:t>SSL</a:t>
            </a:r>
            <a:r>
              <a:rPr lang="ja-JP" altLang="en-US" b="1" i="0" dirty="0">
                <a:solidFill>
                  <a:srgbClr val="F6882E"/>
                </a:solidFill>
                <a:latin typeface="BIZ UDP明朝 Medium" panose="02020500000000000000" pitchFamily="18" charset="-128"/>
                <a:ea typeface="BIZ UDP明朝 Medium" panose="02020500000000000000" pitchFamily="18" charset="-128"/>
              </a:rPr>
              <a:t>ターミネーション</a:t>
            </a:r>
            <a:r>
              <a:rPr lang="ja-JP" altLang="en-US" i="0" dirty="0">
                <a:solidFill>
                  <a:schemeClr val="tx1"/>
                </a:solidFill>
                <a:latin typeface="BIZ UDP明朝 Medium" panose="02020500000000000000" pitchFamily="18" charset="-128"/>
                <a:ea typeface="BIZ UDP明朝 Medium" panose="02020500000000000000" pitchFamily="18" charset="-128"/>
              </a:rPr>
              <a:t>は、</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ロードバランサー側で</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SSL</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認証を行える機能</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のことです。ユーザーから</a:t>
            </a:r>
            <a:r>
              <a:rPr lang="en-US" altLang="ja-JP" b="0" i="0" dirty="0">
                <a:solidFill>
                  <a:schemeClr val="tx1"/>
                </a:solidFill>
                <a:effectLst/>
                <a:latin typeface="BIZ UDP明朝 Medium" panose="02020500000000000000" pitchFamily="18" charset="-128"/>
                <a:ea typeface="BIZ UDP明朝 Medium" panose="02020500000000000000" pitchFamily="18" charset="-128"/>
              </a:rPr>
              <a:t>HTTPS</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でリクエストが来ると、</a:t>
            </a:r>
            <a:r>
              <a:rPr lang="en-US" altLang="ja-JP" b="0" i="0" dirty="0">
                <a:solidFill>
                  <a:schemeClr val="tx1"/>
                </a:solidFill>
                <a:effectLst/>
                <a:latin typeface="BIZ UDP明朝 Medium" panose="02020500000000000000" pitchFamily="18" charset="-128"/>
                <a:ea typeface="BIZ UDP明朝 Medium" panose="02020500000000000000" pitchFamily="18" charset="-128"/>
              </a:rPr>
              <a:t>ALB</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が</a:t>
            </a:r>
            <a:r>
              <a:rPr lang="en-US" altLang="ja-JP" b="0" i="0" dirty="0">
                <a:solidFill>
                  <a:schemeClr val="tx1"/>
                </a:solidFill>
                <a:effectLst/>
                <a:latin typeface="BIZ UDP明朝 Medium" panose="02020500000000000000" pitchFamily="18" charset="-128"/>
                <a:ea typeface="BIZ UDP明朝 Medium" panose="02020500000000000000" pitchFamily="18" charset="-128"/>
              </a:rPr>
              <a:t>ACM</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で取得した</a:t>
            </a:r>
            <a:r>
              <a:rPr lang="en-US" altLang="ja-JP" b="0" i="0" dirty="0">
                <a:solidFill>
                  <a:schemeClr val="tx1"/>
                </a:solidFill>
                <a:effectLst/>
                <a:latin typeface="BIZ UDP明朝 Medium" panose="02020500000000000000" pitchFamily="18" charset="-128"/>
                <a:ea typeface="BIZ UDP明朝 Medium" panose="02020500000000000000" pitchFamily="18" charset="-128"/>
              </a:rPr>
              <a:t>SSL</a:t>
            </a:r>
            <a:r>
              <a:rPr lang="ja-JP" altLang="en-US" b="0" i="0" dirty="0">
                <a:solidFill>
                  <a:schemeClr val="tx1"/>
                </a:solidFill>
                <a:effectLst/>
                <a:latin typeface="BIZ UDP明朝 Medium" panose="02020500000000000000" pitchFamily="18" charset="-128"/>
                <a:ea typeface="BIZ UDP明朝 Medium" panose="02020500000000000000" pitchFamily="18" charset="-128"/>
              </a:rPr>
              <a:t>証明書の確認をします。正しく処理されれば、</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ALB</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配下の</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EC2</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に対して</a:t>
            </a:r>
            <a:r>
              <a:rPr lang="en-US" altLang="ja-JP"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HTTP</a:t>
            </a:r>
            <a:r>
              <a:rPr lang="ja-JP" altLang="en-US" b="0" i="0" u="heavy" dirty="0">
                <a:solidFill>
                  <a:schemeClr val="tx1"/>
                </a:solidFill>
                <a:effectLst/>
                <a:uFill>
                  <a:solidFill>
                    <a:srgbClr val="F6882E"/>
                  </a:solidFill>
                </a:uFill>
                <a:latin typeface="BIZ UDP明朝 Medium" panose="02020500000000000000" pitchFamily="18" charset="-128"/>
                <a:ea typeface="BIZ UDP明朝 Medium" panose="02020500000000000000" pitchFamily="18" charset="-128"/>
              </a:rPr>
              <a:t>で通信</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を行います。</a:t>
            </a:r>
            <a:endParaRPr lang="en-US" altLang="ja-JP" b="0" i="0" dirty="0">
              <a:solidFill>
                <a:schemeClr val="tx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ja-JP" altLang="en-US" b="0" i="0" dirty="0">
                <a:solidFill>
                  <a:schemeClr val="tx1"/>
                </a:solidFill>
                <a:effectLst/>
                <a:latin typeface="BIZ UDP明朝 Medium" panose="02020500000000000000" pitchFamily="18" charset="-128"/>
                <a:ea typeface="BIZ UDP明朝 Medium" panose="02020500000000000000" pitchFamily="18" charset="-128"/>
              </a:rPr>
              <a:t> </a:t>
            </a:r>
            <a:r>
              <a:rPr lang="en-US" altLang="ja-JP" b="0" i="0" dirty="0">
                <a:solidFill>
                  <a:schemeClr val="tx1"/>
                </a:solidFill>
                <a:effectLst/>
                <a:latin typeface="BIZ UDP明朝 Medium" panose="02020500000000000000" pitchFamily="18" charset="-128"/>
                <a:ea typeface="BIZ UDP明朝 Medium" panose="02020500000000000000" pitchFamily="18" charset="-128"/>
              </a:rPr>
              <a:t>EC2</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で</a:t>
            </a:r>
            <a:r>
              <a:rPr lang="en-US" altLang="ja-JP" b="0" i="0" dirty="0">
                <a:solidFill>
                  <a:schemeClr val="tx1"/>
                </a:solidFill>
                <a:effectLst/>
                <a:latin typeface="BIZ UDP明朝 Medium" panose="02020500000000000000" pitchFamily="18" charset="-128"/>
                <a:ea typeface="BIZ UDP明朝 Medium" panose="02020500000000000000" pitchFamily="18" charset="-128"/>
              </a:rPr>
              <a:t>SSL</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を終端させると</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OpenSSL</a:t>
            </a:r>
            <a:r>
              <a:rPr lang="ja-JP" altLang="en-US" b="0" i="0" dirty="0">
                <a:solidFill>
                  <a:schemeClr val="tx1"/>
                </a:solidFill>
                <a:effectLst/>
                <a:latin typeface="BIZ UDP明朝 Medium" panose="02020500000000000000" pitchFamily="18" charset="-128"/>
                <a:ea typeface="BIZ UDP明朝 Medium" panose="02020500000000000000" pitchFamily="18" charset="-128"/>
              </a:rPr>
              <a:t>などの管理が発生しますが、</a:t>
            </a:r>
            <a:r>
              <a:rPr lang="en-US" altLang="ja-JP" b="0" i="0" dirty="0">
                <a:solidFill>
                  <a:schemeClr val="tx1"/>
                </a:solidFill>
                <a:effectLst/>
                <a:latin typeface="BIZ UDP明朝 Medium" panose="02020500000000000000" pitchFamily="18" charset="-128"/>
                <a:ea typeface="BIZ UDP明朝 Medium" panose="02020500000000000000" pitchFamily="18" charset="-128"/>
              </a:rPr>
              <a:t>ALB</a:t>
            </a:r>
            <a:r>
              <a:rPr lang="ja-JP" altLang="en-US" i="0" dirty="0">
                <a:solidFill>
                  <a:schemeClr val="tx1"/>
                </a:solidFill>
                <a:latin typeface="BIZ UDP明朝 Medium" panose="02020500000000000000" pitchFamily="18" charset="-128"/>
                <a:ea typeface="BIZ UDP明朝 Medium" panose="02020500000000000000" pitchFamily="18" charset="-128"/>
              </a:rPr>
              <a:t>で終端させることで管理が不要になります。</a:t>
            </a:r>
            <a:endParaRPr lang="ko-KR" altLang="en-US" i="0" dirty="0">
              <a:solidFill>
                <a:schemeClr val="tx1"/>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04 ELB</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ALB</a:t>
            </a:r>
            <a:endParaRPr lang="ja-JP" altLang="en-US" sz="2400" dirty="0">
              <a:solidFill>
                <a:schemeClr val="tx1"/>
              </a:solidFill>
              <a:latin typeface="BIZ UDP明朝 Medium" panose="02020500000000000000" pitchFamily="18" charset="-128"/>
              <a:ea typeface="BIZ UDP明朝 Medium" panose="02020500000000000000" pitchFamily="18" charset="-128"/>
            </a:endParaRPr>
          </a:p>
        </p:txBody>
      </p:sp>
    </p:spTree>
    <p:extLst>
      <p:ext uri="{BB962C8B-B14F-4D97-AF65-F5344CB8AC3E}">
        <p14:creationId xmlns:p14="http://schemas.microsoft.com/office/powerpoint/2010/main" val="3731979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4824536"/>
          </a:xfrm>
          <a:no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1" i="0" dirty="0">
                <a:solidFill>
                  <a:srgbClr val="F6882E"/>
                </a:solidFill>
                <a:latin typeface="BIZ UDP明朝 Medium" panose="02020500000000000000" pitchFamily="18" charset="-128"/>
                <a:ea typeface="BIZ UDP明朝 Medium" panose="02020500000000000000" pitchFamily="18" charset="-128"/>
              </a:rPr>
              <a:t>パスベースルーティング</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パスベースルーティング</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とは、</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Web</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アプリやサービスで、</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URL</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のパスに応じてトラフィックの向き先を変更する機能</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のことです。</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URL</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のパスを利用して、異なるコンテンツや処理を行うことができるため、</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Web</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アプリやサービスをより柔軟にカスタマイズすることができます。</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374151"/>
                </a:solidFill>
                <a:latin typeface="BIZ UDP明朝 Medium" panose="02020500000000000000" pitchFamily="18" charset="-128"/>
                <a:ea typeface="BIZ UDP明朝 Medium" panose="02020500000000000000" pitchFamily="18" charset="-128"/>
              </a:rPr>
              <a:t>　</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例えば、</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r>
              <a:rPr lang="ja-JP" altLang="en-US" b="0" i="0" dirty="0">
                <a:solidFill>
                  <a:srgbClr val="FF0000"/>
                </a:solidFill>
                <a:effectLst/>
                <a:latin typeface="BIZ UDP明朝 Medium" panose="02020500000000000000" pitchFamily="18" charset="-128"/>
                <a:ea typeface="BIZ UDP明朝 Medium" panose="02020500000000000000" pitchFamily="18" charset="-128"/>
              </a:rPr>
              <a:t>「</a:t>
            </a:r>
            <a:r>
              <a:rPr lang="en-US" altLang="ja-JP" b="0" i="0" dirty="0">
                <a:solidFill>
                  <a:srgbClr val="FF0000"/>
                </a:solidFill>
                <a:effectLst/>
                <a:latin typeface="BIZ UDP明朝 Medium" panose="02020500000000000000" pitchFamily="18" charset="-128"/>
                <a:ea typeface="BIZ UDP明朝 Medium" panose="02020500000000000000" pitchFamily="18" charset="-128"/>
              </a:rPr>
              <a:t>xxx.com/web/</a:t>
            </a:r>
            <a:r>
              <a:rPr lang="ja-JP" altLang="en-US" b="0" i="0" dirty="0">
                <a:solidFill>
                  <a:srgbClr val="FF0000"/>
                </a:solidFill>
                <a:effectLst/>
                <a:latin typeface="BIZ UDP明朝 Medium" panose="02020500000000000000" pitchFamily="18" charset="-128"/>
                <a:ea typeface="BIZ UDP明朝 Medium" panose="02020500000000000000" pitchFamily="18" charset="-128"/>
              </a:rPr>
              <a:t>～」のパスの場合、「</a:t>
            </a:r>
            <a:r>
              <a:rPr lang="en-US" altLang="ja-JP" b="0" i="0" dirty="0">
                <a:solidFill>
                  <a:srgbClr val="FF0000"/>
                </a:solidFill>
                <a:effectLst/>
                <a:latin typeface="BIZ UDP明朝 Medium" panose="02020500000000000000" pitchFamily="18" charset="-128"/>
                <a:ea typeface="BIZ UDP明朝 Medium" panose="02020500000000000000" pitchFamily="18" charset="-128"/>
              </a:rPr>
              <a:t>Web</a:t>
            </a:r>
            <a:r>
              <a:rPr lang="ja-JP" altLang="en-US" b="0" i="0" dirty="0">
                <a:solidFill>
                  <a:srgbClr val="FF0000"/>
                </a:solidFill>
                <a:effectLst/>
                <a:latin typeface="BIZ UDP明朝 Medium" panose="02020500000000000000" pitchFamily="18" charset="-128"/>
                <a:ea typeface="BIZ UDP明朝 Medium" panose="02020500000000000000" pitchFamily="18" charset="-128"/>
              </a:rPr>
              <a:t>サーバー」にアクセスさせて、</a:t>
            </a:r>
            <a:endParaRPr lang="en-US" altLang="ja-JP" b="0" i="0" dirty="0">
              <a:solidFill>
                <a:srgbClr val="FF0000"/>
              </a:solidFill>
              <a:effectLst/>
              <a:latin typeface="BIZ UDP明朝 Medium" panose="02020500000000000000" pitchFamily="18" charset="-128"/>
              <a:ea typeface="BIZ UDP明朝 Medium" panose="02020500000000000000" pitchFamily="18" charset="-128"/>
            </a:endParaRPr>
          </a:p>
          <a:p>
            <a:pPr marL="0" indent="0"/>
            <a:r>
              <a:rPr lang="ja-JP" altLang="en-US" b="0" i="0" dirty="0">
                <a:solidFill>
                  <a:srgbClr val="0070C0"/>
                </a:solidFill>
                <a:effectLst/>
                <a:latin typeface="BIZ UDP明朝 Medium" panose="02020500000000000000" pitchFamily="18" charset="-128"/>
                <a:ea typeface="BIZ UDP明朝 Medium" panose="02020500000000000000" pitchFamily="18" charset="-128"/>
              </a:rPr>
              <a:t>「</a:t>
            </a:r>
            <a:r>
              <a:rPr lang="en-US" altLang="ja-JP" b="0" i="0" dirty="0">
                <a:solidFill>
                  <a:srgbClr val="0070C0"/>
                </a:solidFill>
                <a:effectLst/>
                <a:latin typeface="BIZ UDP明朝 Medium" panose="02020500000000000000" pitchFamily="18" charset="-128"/>
                <a:ea typeface="BIZ UDP明朝 Medium" panose="02020500000000000000" pitchFamily="18" charset="-128"/>
              </a:rPr>
              <a:t>xxx.com/app/</a:t>
            </a:r>
            <a:r>
              <a:rPr lang="ja-JP" altLang="en-US" b="0" i="0" dirty="0">
                <a:solidFill>
                  <a:srgbClr val="0070C0"/>
                </a:solidFill>
                <a:effectLst/>
                <a:latin typeface="BIZ UDP明朝 Medium" panose="02020500000000000000" pitchFamily="18" charset="-128"/>
                <a:ea typeface="BIZ UDP明朝 Medium" panose="02020500000000000000" pitchFamily="18" charset="-128"/>
              </a:rPr>
              <a:t>～」の場合、「アプリサーバー」にアクセスさせる</a:t>
            </a:r>
            <a:endParaRPr lang="en-US" altLang="ja-JP" b="0" i="0" dirty="0">
              <a:solidFill>
                <a:srgbClr val="0070C0"/>
              </a:solidFill>
              <a:effectLst/>
              <a:latin typeface="BIZ UDP明朝 Medium" panose="02020500000000000000" pitchFamily="18" charset="-128"/>
              <a:ea typeface="BIZ UDP明朝 Medium" panose="02020500000000000000" pitchFamily="18" charset="-128"/>
            </a:endParaRPr>
          </a:p>
          <a:p>
            <a:pPr marL="0" indent="0"/>
            <a:r>
              <a:rPr lang="ja-JP" altLang="en-US" b="0" i="0" dirty="0">
                <a:solidFill>
                  <a:srgbClr val="374151"/>
                </a:solidFill>
                <a:effectLst/>
                <a:latin typeface="BIZ UDP明朝 Medium" panose="02020500000000000000" pitchFamily="18" charset="-128"/>
                <a:ea typeface="BIZ UDP明朝 Medium" panose="02020500000000000000" pitchFamily="18" charset="-128"/>
              </a:rPr>
              <a:t>といった処理を行うことができます。</a:t>
            </a:r>
            <a:endParaRPr lang="ko-KR" altLang="en-US" i="0" dirty="0">
              <a:solidFill>
                <a:schemeClr val="tx1"/>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04 ELB</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ALB</a:t>
            </a:r>
            <a:endParaRPr lang="ja-JP" altLang="en-US" sz="2400" dirty="0">
              <a:solidFill>
                <a:schemeClr val="tx1"/>
              </a:solidFill>
              <a:latin typeface="BIZ UDP明朝 Medium" panose="02020500000000000000" pitchFamily="18" charset="-128"/>
              <a:ea typeface="BIZ UDP明朝 Medium" panose="02020500000000000000" pitchFamily="18" charset="-128"/>
            </a:endParaRPr>
          </a:p>
        </p:txBody>
      </p:sp>
      <p:pic>
        <p:nvPicPr>
          <p:cNvPr id="3" name="図 2">
            <a:extLst>
              <a:ext uri="{FF2B5EF4-FFF2-40B4-BE49-F238E27FC236}">
                <a16:creationId xmlns:a16="http://schemas.microsoft.com/office/drawing/2014/main" id="{67360E82-536F-F807-C1B3-1B6FCD052DCB}"/>
              </a:ext>
            </a:extLst>
          </p:cNvPr>
          <p:cNvPicPr>
            <a:picLocks noChangeAspect="1"/>
          </p:cNvPicPr>
          <p:nvPr/>
        </p:nvPicPr>
        <p:blipFill>
          <a:blip r:embed="rId2"/>
          <a:stretch>
            <a:fillRect/>
          </a:stretch>
        </p:blipFill>
        <p:spPr>
          <a:xfrm>
            <a:off x="2281694" y="3483471"/>
            <a:ext cx="4580612" cy="3356992"/>
          </a:xfrm>
          <a:prstGeom prst="rect">
            <a:avLst/>
          </a:prstGeom>
        </p:spPr>
      </p:pic>
    </p:spTree>
    <p:extLst>
      <p:ext uri="{BB962C8B-B14F-4D97-AF65-F5344CB8AC3E}">
        <p14:creationId xmlns:p14="http://schemas.microsoft.com/office/powerpoint/2010/main" val="19241539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5472608"/>
          </a:xfrm>
          <a:no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0" i="0" dirty="0">
                <a:solidFill>
                  <a:srgbClr val="646464"/>
                </a:solidFill>
                <a:effectLst/>
                <a:latin typeface="BIZ UDP明朝 Medium" panose="02020500000000000000" pitchFamily="18" charset="-128"/>
                <a:ea typeface="BIZ UDP明朝 Medium" panose="02020500000000000000" pitchFamily="18" charset="-128"/>
              </a:rPr>
              <a:t> </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NLB(Network Load Balancer)</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は、ＡＬＢと同じく</a:t>
            </a:r>
            <a:r>
              <a:rPr lang="ja-JP" altLang="en-US" b="0" i="0"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ロードバランサーサービス</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です</a:t>
            </a:r>
            <a:r>
              <a:rPr lang="ja-JP" altLang="en-US" i="0" dirty="0">
                <a:solidFill>
                  <a:srgbClr val="374151"/>
                </a:solidFill>
                <a:latin typeface="BIZ UDP明朝 Medium" panose="02020500000000000000" pitchFamily="18" charset="-128"/>
                <a:ea typeface="BIZ UDP明朝 Medium" panose="02020500000000000000" pitchFamily="18" charset="-128"/>
              </a:rPr>
              <a:t>が、ＡＬＢと大きく異なる点は、ＡＬＢは</a:t>
            </a:r>
            <a:r>
              <a:rPr lang="en-US" altLang="ja-JP" i="0" dirty="0">
                <a:solidFill>
                  <a:srgbClr val="374151"/>
                </a:solidFill>
                <a:latin typeface="BIZ UDP明朝 Medium" panose="02020500000000000000" pitchFamily="18" charset="-128"/>
                <a:ea typeface="BIZ UDP明朝 Medium" panose="02020500000000000000" pitchFamily="18" charset="-128"/>
              </a:rPr>
              <a:t>HTTP/HTTPS</a:t>
            </a:r>
            <a:r>
              <a:rPr lang="ja-JP" altLang="en-US" i="0" dirty="0">
                <a:solidFill>
                  <a:srgbClr val="374151"/>
                </a:solidFill>
                <a:latin typeface="BIZ UDP明朝 Medium" panose="02020500000000000000" pitchFamily="18" charset="-128"/>
                <a:ea typeface="BIZ UDP明朝 Medium" panose="02020500000000000000" pitchFamily="18" charset="-128"/>
              </a:rPr>
              <a:t>プロトコルの負荷分散を行いますが、ＮＬＢは</a:t>
            </a:r>
            <a:r>
              <a:rPr lang="en-US" altLang="ja-JP"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TCP/UDP</a:t>
            </a:r>
            <a:r>
              <a:rPr lang="ja-JP" altLang="en-US"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で負荷分散</a:t>
            </a:r>
            <a:r>
              <a:rPr lang="ja-JP" altLang="en-US" i="0" dirty="0">
                <a:solidFill>
                  <a:srgbClr val="374151"/>
                </a:solidFill>
                <a:latin typeface="BIZ UDP明朝 Medium" panose="02020500000000000000" pitchFamily="18" charset="-128"/>
                <a:ea typeface="BIZ UDP明朝 Medium" panose="02020500000000000000" pitchFamily="18" charset="-128"/>
              </a:rPr>
              <a:t>を行います。そのほか、</a:t>
            </a:r>
            <a:r>
              <a:rPr lang="ja-JP" altLang="en-US"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固定ＩＰを付与できる</a:t>
            </a:r>
            <a:r>
              <a:rPr lang="ja-JP" altLang="en-US" i="0" dirty="0">
                <a:solidFill>
                  <a:srgbClr val="374151"/>
                </a:solidFill>
                <a:latin typeface="BIZ UDP明朝 Medium" panose="02020500000000000000" pitchFamily="18" charset="-128"/>
                <a:ea typeface="BIZ UDP明朝 Medium" panose="02020500000000000000" pitchFamily="18" charset="-128"/>
              </a:rPr>
              <a:t>、</a:t>
            </a:r>
            <a:r>
              <a:rPr lang="en-US" altLang="ja-JP" i="0" dirty="0" err="1">
                <a:solidFill>
                  <a:srgbClr val="374151"/>
                </a:solidFill>
                <a:latin typeface="BIZ UDP明朝 Medium" panose="02020500000000000000" pitchFamily="18" charset="-128"/>
                <a:ea typeface="BIZ UDP明朝 Medium" panose="02020500000000000000" pitchFamily="18" charset="-128"/>
              </a:rPr>
              <a:t>SecurityGroup</a:t>
            </a:r>
            <a:r>
              <a:rPr lang="ja-JP" altLang="en-US" i="0" dirty="0">
                <a:solidFill>
                  <a:srgbClr val="374151"/>
                </a:solidFill>
                <a:latin typeface="BIZ UDP明朝 Medium" panose="02020500000000000000" pitchFamily="18" charset="-128"/>
                <a:ea typeface="BIZ UDP明朝 Medium" panose="02020500000000000000" pitchFamily="18" charset="-128"/>
              </a:rPr>
              <a:t>という概念がない、</a:t>
            </a:r>
            <a:r>
              <a:rPr lang="en-US" altLang="ja-JP" i="0" dirty="0">
                <a:solidFill>
                  <a:srgbClr val="374151"/>
                </a:solidFill>
                <a:latin typeface="BIZ UDP明朝 Medium" panose="02020500000000000000" pitchFamily="18" charset="-128"/>
                <a:ea typeface="BIZ UDP明朝 Medium" panose="02020500000000000000" pitchFamily="18" charset="-128"/>
              </a:rPr>
              <a:t>SSL</a:t>
            </a:r>
            <a:r>
              <a:rPr lang="ja-JP" altLang="en-US" i="0" dirty="0">
                <a:solidFill>
                  <a:srgbClr val="374151"/>
                </a:solidFill>
                <a:latin typeface="BIZ UDP明朝 Medium" panose="02020500000000000000" pitchFamily="18" charset="-128"/>
                <a:ea typeface="BIZ UDP明朝 Medium" panose="02020500000000000000" pitchFamily="18" charset="-128"/>
              </a:rPr>
              <a:t>終端が不可能、リダイレクトできないなどの違いがあります。</a:t>
            </a:r>
            <a:endParaRPr lang="en-US" altLang="ja-JP" i="0" dirty="0">
              <a:solidFill>
                <a:srgbClr val="374151"/>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374151"/>
                </a:solidFill>
                <a:latin typeface="BIZ UDP明朝 Medium" panose="02020500000000000000" pitchFamily="18" charset="-128"/>
                <a:ea typeface="BIZ UDP明朝 Medium" panose="02020500000000000000" pitchFamily="18" charset="-128"/>
              </a:rPr>
              <a:t>　</a:t>
            </a:r>
            <a:r>
              <a:rPr lang="en-US" altLang="ja-JP" i="0" dirty="0">
                <a:solidFill>
                  <a:srgbClr val="374151"/>
                </a:solidFill>
                <a:latin typeface="BIZ UDP明朝 Medium" panose="02020500000000000000" pitchFamily="18" charset="-128"/>
                <a:ea typeface="BIZ UDP明朝 Medium" panose="02020500000000000000" pitchFamily="18" charset="-128"/>
              </a:rPr>
              <a:t>NLB</a:t>
            </a:r>
            <a:r>
              <a:rPr lang="ja-JP" altLang="en-US" i="0" dirty="0">
                <a:solidFill>
                  <a:srgbClr val="374151"/>
                </a:solidFill>
                <a:latin typeface="BIZ UDP明朝 Medium" panose="02020500000000000000" pitchFamily="18" charset="-128"/>
                <a:ea typeface="BIZ UDP明朝 Medium" panose="02020500000000000000" pitchFamily="18" charset="-128"/>
              </a:rPr>
              <a:t>を使うケースとしては、固定</a:t>
            </a:r>
            <a:r>
              <a:rPr lang="en-US" altLang="ja-JP" i="0" dirty="0">
                <a:solidFill>
                  <a:srgbClr val="374151"/>
                </a:solidFill>
                <a:latin typeface="BIZ UDP明朝 Medium" panose="02020500000000000000" pitchFamily="18" charset="-128"/>
                <a:ea typeface="BIZ UDP明朝 Medium" panose="02020500000000000000" pitchFamily="18" charset="-128"/>
              </a:rPr>
              <a:t>IP</a:t>
            </a:r>
            <a:r>
              <a:rPr lang="ja-JP" altLang="en-US" i="0" dirty="0">
                <a:solidFill>
                  <a:srgbClr val="374151"/>
                </a:solidFill>
                <a:latin typeface="BIZ UDP明朝 Medium" panose="02020500000000000000" pitchFamily="18" charset="-128"/>
                <a:ea typeface="BIZ UDP明朝 Medium" panose="02020500000000000000" pitchFamily="18" charset="-128"/>
              </a:rPr>
              <a:t>を付与したい、</a:t>
            </a:r>
            <a:r>
              <a:rPr lang="en-US" altLang="ja-JP" i="0" dirty="0">
                <a:solidFill>
                  <a:srgbClr val="374151"/>
                </a:solidFill>
                <a:latin typeface="BIZ UDP明朝 Medium" panose="02020500000000000000" pitchFamily="18" charset="-128"/>
                <a:ea typeface="BIZ UDP明朝 Medium" panose="02020500000000000000" pitchFamily="18" charset="-128"/>
              </a:rPr>
              <a:t>HTTP/HTTPS</a:t>
            </a:r>
            <a:r>
              <a:rPr lang="ja-JP" altLang="en-US" i="0" dirty="0">
                <a:solidFill>
                  <a:srgbClr val="374151"/>
                </a:solidFill>
                <a:latin typeface="BIZ UDP明朝 Medium" panose="02020500000000000000" pitchFamily="18" charset="-128"/>
                <a:ea typeface="BIZ UDP明朝 Medium" panose="02020500000000000000" pitchFamily="18" charset="-128"/>
              </a:rPr>
              <a:t>以外のプロトコル通信で負荷分散させたいときに使うケースが多いです。</a:t>
            </a:r>
            <a:endParaRPr lang="en-US" altLang="ja-JP" i="0" dirty="0">
              <a:solidFill>
                <a:srgbClr val="374151"/>
              </a:solidFill>
              <a:latin typeface="BIZ UDP明朝 Medium" panose="02020500000000000000" pitchFamily="18" charset="-128"/>
              <a:ea typeface="BIZ UDP明朝 Medium" panose="02020500000000000000" pitchFamily="18" charset="-128"/>
            </a:endParaRPr>
          </a:p>
          <a:p>
            <a:pPr marL="0" indent="0"/>
            <a:endParaRPr lang="ko-KR" altLang="en-US" i="0" dirty="0">
              <a:solidFill>
                <a:schemeClr val="tx1"/>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04 ELB</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NLB</a:t>
            </a:r>
            <a:endParaRPr lang="ja-JP" altLang="en-US" sz="2400" dirty="0">
              <a:solidFill>
                <a:schemeClr val="tx1"/>
              </a:solidFill>
              <a:latin typeface="BIZ UDP明朝 Medium" panose="02020500000000000000" pitchFamily="18" charset="-128"/>
              <a:ea typeface="BIZ UDP明朝 Medium" panose="02020500000000000000" pitchFamily="18" charset="-128"/>
            </a:endParaRPr>
          </a:p>
        </p:txBody>
      </p:sp>
      <p:graphicFrame>
        <p:nvGraphicFramePr>
          <p:cNvPr id="8" name="表 8">
            <a:extLst>
              <a:ext uri="{FF2B5EF4-FFF2-40B4-BE49-F238E27FC236}">
                <a16:creationId xmlns:a16="http://schemas.microsoft.com/office/drawing/2014/main" id="{07D32C99-E9D7-768E-E8B6-1E5394B8BCA3}"/>
              </a:ext>
            </a:extLst>
          </p:cNvPr>
          <p:cNvGraphicFramePr>
            <a:graphicFrameLocks noGrp="1"/>
          </p:cNvGraphicFramePr>
          <p:nvPr>
            <p:extLst>
              <p:ext uri="{D42A27DB-BD31-4B8C-83A1-F6EECF244321}">
                <p14:modId xmlns:p14="http://schemas.microsoft.com/office/powerpoint/2010/main" val="482036004"/>
              </p:ext>
            </p:extLst>
          </p:nvPr>
        </p:nvGraphicFramePr>
        <p:xfrm>
          <a:off x="516514" y="3068960"/>
          <a:ext cx="8160567" cy="3264808"/>
        </p:xfrm>
        <a:graphic>
          <a:graphicData uri="http://schemas.openxmlformats.org/drawingml/2006/table">
            <a:tbl>
              <a:tblPr firstRow="1" bandRow="1">
                <a:tableStyleId>{5C22544A-7EE6-4342-B048-85BDC9FD1C3A}</a:tableStyleId>
              </a:tblPr>
              <a:tblGrid>
                <a:gridCol w="2720189">
                  <a:extLst>
                    <a:ext uri="{9D8B030D-6E8A-4147-A177-3AD203B41FA5}">
                      <a16:colId xmlns:a16="http://schemas.microsoft.com/office/drawing/2014/main" val="2812184499"/>
                    </a:ext>
                  </a:extLst>
                </a:gridCol>
                <a:gridCol w="2720189">
                  <a:extLst>
                    <a:ext uri="{9D8B030D-6E8A-4147-A177-3AD203B41FA5}">
                      <a16:colId xmlns:a16="http://schemas.microsoft.com/office/drawing/2014/main" val="1039538101"/>
                    </a:ext>
                  </a:extLst>
                </a:gridCol>
                <a:gridCol w="2720189">
                  <a:extLst>
                    <a:ext uri="{9D8B030D-6E8A-4147-A177-3AD203B41FA5}">
                      <a16:colId xmlns:a16="http://schemas.microsoft.com/office/drawing/2014/main" val="3611448234"/>
                    </a:ext>
                  </a:extLst>
                </a:gridCol>
              </a:tblGrid>
              <a:tr h="456808">
                <a:tc>
                  <a:txBody>
                    <a:bodyPr/>
                    <a:lstStyle/>
                    <a:p>
                      <a:endParaRPr kumimoji="1" lang="ja-JP" altLang="en-US" sz="1600" dirty="0">
                        <a:latin typeface="BIZ UDP明朝 Medium" panose="02020500000000000000" pitchFamily="18" charset="-128"/>
                        <a:ea typeface="BIZ UDP明朝 Medium" panose="02020500000000000000" pitchFamily="18" charset="-128"/>
                      </a:endParaRPr>
                    </a:p>
                  </a:txBody>
                  <a:tcPr>
                    <a:solidFill>
                      <a:schemeClr val="accent6">
                        <a:lumMod val="75000"/>
                      </a:schemeClr>
                    </a:solidFill>
                  </a:tcPr>
                </a:tc>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ALB</a:t>
                      </a:r>
                      <a:endParaRPr kumimoji="1" lang="ja-JP" altLang="en-US" sz="1600" dirty="0">
                        <a:latin typeface="BIZ UDP明朝 Medium" panose="02020500000000000000" pitchFamily="18" charset="-128"/>
                        <a:ea typeface="BIZ UDP明朝 Medium" panose="02020500000000000000" pitchFamily="18" charset="-128"/>
                      </a:endParaRPr>
                    </a:p>
                  </a:txBody>
                  <a:tcPr anchor="ctr">
                    <a:solidFill>
                      <a:schemeClr val="accent6">
                        <a:lumMod val="75000"/>
                      </a:schemeClr>
                    </a:solidFill>
                  </a:tcPr>
                </a:tc>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NLB</a:t>
                      </a:r>
                      <a:endParaRPr kumimoji="1" lang="ja-JP" altLang="en-US" sz="1600" dirty="0">
                        <a:latin typeface="BIZ UDP明朝 Medium" panose="02020500000000000000" pitchFamily="18" charset="-128"/>
                        <a:ea typeface="BIZ UDP明朝 Medium" panose="02020500000000000000" pitchFamily="18" charset="-128"/>
                      </a:endParaRPr>
                    </a:p>
                  </a:txBody>
                  <a:tcPr anchor="ctr">
                    <a:solidFill>
                      <a:schemeClr val="accent6">
                        <a:lumMod val="75000"/>
                      </a:schemeClr>
                    </a:solidFill>
                  </a:tcPr>
                </a:tc>
                <a:extLst>
                  <a:ext uri="{0D108BD9-81ED-4DB2-BD59-A6C34878D82A}">
                    <a16:rowId xmlns:a16="http://schemas.microsoft.com/office/drawing/2014/main" val="4055056710"/>
                  </a:ext>
                </a:extLst>
              </a:tr>
              <a:tr h="468000">
                <a:tc>
                  <a:txBody>
                    <a:bodyPr/>
                    <a:lstStyle/>
                    <a:p>
                      <a:r>
                        <a:rPr kumimoji="1" lang="ja-JP" altLang="en-US" sz="1600" dirty="0">
                          <a:latin typeface="BIZ UDP明朝 Medium" panose="02020500000000000000" pitchFamily="18" charset="-128"/>
                          <a:ea typeface="BIZ UDP明朝 Medium" panose="02020500000000000000" pitchFamily="18" charset="-128"/>
                        </a:rPr>
                        <a:t>プロトコル</a:t>
                      </a:r>
                    </a:p>
                  </a:txBody>
                  <a:tcPr anchor="ctr">
                    <a:solidFill>
                      <a:schemeClr val="accent6">
                        <a:lumMod val="40000"/>
                        <a:lumOff val="60000"/>
                      </a:schemeClr>
                    </a:solidFill>
                  </a:tcPr>
                </a:tc>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HTTP/HTTPS</a:t>
                      </a:r>
                      <a:r>
                        <a:rPr kumimoji="1" lang="ja-JP" altLang="en-US" sz="1600" dirty="0">
                          <a:latin typeface="BIZ UDP明朝 Medium" panose="02020500000000000000" pitchFamily="18" charset="-128"/>
                          <a:ea typeface="BIZ UDP明朝 Medium" panose="02020500000000000000" pitchFamily="18" charset="-128"/>
                        </a:rPr>
                        <a:t>（レイヤ７）</a:t>
                      </a:r>
                    </a:p>
                  </a:txBody>
                  <a:tcPr anchor="ctr">
                    <a:solidFill>
                      <a:schemeClr val="accent6">
                        <a:lumMod val="40000"/>
                        <a:lumOff val="60000"/>
                      </a:schemeClr>
                    </a:solidFill>
                  </a:tcPr>
                </a:tc>
                <a:tc>
                  <a:txBody>
                    <a:bodyPr/>
                    <a:lstStyle/>
                    <a:p>
                      <a:pPr algn="ctr"/>
                      <a:r>
                        <a:rPr kumimoji="1" lang="en-US" altLang="ja-JP" sz="1600" dirty="0">
                          <a:latin typeface="BIZ UDP明朝 Medium" panose="02020500000000000000" pitchFamily="18" charset="-128"/>
                          <a:ea typeface="BIZ UDP明朝 Medium" panose="02020500000000000000" pitchFamily="18" charset="-128"/>
                        </a:rPr>
                        <a:t>TCP/UDP</a:t>
                      </a:r>
                      <a:r>
                        <a:rPr kumimoji="1" lang="ja-JP" altLang="en-US" sz="1600" dirty="0">
                          <a:latin typeface="BIZ UDP明朝 Medium" panose="02020500000000000000" pitchFamily="18" charset="-128"/>
                          <a:ea typeface="BIZ UDP明朝 Medium" panose="02020500000000000000" pitchFamily="18" charset="-128"/>
                        </a:rPr>
                        <a:t>（レイヤ４）</a:t>
                      </a:r>
                    </a:p>
                  </a:txBody>
                  <a:tcPr anchor="ctr">
                    <a:solidFill>
                      <a:schemeClr val="accent6">
                        <a:lumMod val="40000"/>
                        <a:lumOff val="60000"/>
                      </a:schemeClr>
                    </a:solidFill>
                  </a:tcPr>
                </a:tc>
                <a:extLst>
                  <a:ext uri="{0D108BD9-81ED-4DB2-BD59-A6C34878D82A}">
                    <a16:rowId xmlns:a16="http://schemas.microsoft.com/office/drawing/2014/main" val="2576536755"/>
                  </a:ext>
                </a:extLst>
              </a:tr>
              <a:tr h="468000">
                <a:tc>
                  <a:txBody>
                    <a:bodyPr/>
                    <a:lstStyle/>
                    <a:p>
                      <a:r>
                        <a:rPr kumimoji="1" lang="ja-JP" altLang="en-US" sz="1600" dirty="0">
                          <a:latin typeface="BIZ UDP明朝 Medium" panose="02020500000000000000" pitchFamily="18" charset="-128"/>
                          <a:ea typeface="BIZ UDP明朝 Medium" panose="02020500000000000000" pitchFamily="18" charset="-128"/>
                        </a:rPr>
                        <a:t>固定</a:t>
                      </a:r>
                      <a:r>
                        <a:rPr kumimoji="1" lang="en-US" altLang="ja-JP" sz="1600" dirty="0">
                          <a:latin typeface="BIZ UDP明朝 Medium" panose="02020500000000000000" pitchFamily="18" charset="-128"/>
                          <a:ea typeface="BIZ UDP明朝 Medium" panose="02020500000000000000" pitchFamily="18" charset="-128"/>
                        </a:rPr>
                        <a:t>IP</a:t>
                      </a:r>
                      <a:r>
                        <a:rPr kumimoji="1" lang="ja-JP" altLang="en-US" sz="1600" dirty="0">
                          <a:latin typeface="BIZ UDP明朝 Medium" panose="02020500000000000000" pitchFamily="18" charset="-128"/>
                          <a:ea typeface="BIZ UDP明朝 Medium" panose="02020500000000000000" pitchFamily="18" charset="-128"/>
                        </a:rPr>
                        <a:t>の付与</a:t>
                      </a:r>
                    </a:p>
                  </a:txBody>
                  <a:tcPr anchor="ctr">
                    <a:solidFill>
                      <a:schemeClr val="accent6">
                        <a:lumMod val="20000"/>
                        <a:lumOff val="80000"/>
                      </a:schemeClr>
                    </a:solidFill>
                  </a:tcPr>
                </a:tc>
                <a:tc>
                  <a:txBody>
                    <a:bodyPr/>
                    <a:lstStyle/>
                    <a:p>
                      <a:pPr algn="ctr"/>
                      <a:r>
                        <a:rPr kumimoji="1" lang="ja-JP" altLang="en-US" sz="1600" dirty="0">
                          <a:latin typeface="BIZ UDP明朝 Medium" panose="02020500000000000000" pitchFamily="18" charset="-128"/>
                          <a:ea typeface="BIZ UDP明朝 Medium" panose="02020500000000000000" pitchFamily="18" charset="-128"/>
                        </a:rPr>
                        <a:t>不可</a:t>
                      </a:r>
                    </a:p>
                  </a:txBody>
                  <a:tcPr anchor="ctr">
                    <a:solidFill>
                      <a:schemeClr val="accent6">
                        <a:lumMod val="20000"/>
                        <a:lumOff val="80000"/>
                      </a:schemeClr>
                    </a:solidFill>
                  </a:tcPr>
                </a:tc>
                <a:tc>
                  <a:txBody>
                    <a:bodyPr/>
                    <a:lstStyle/>
                    <a:p>
                      <a:pPr algn="ctr"/>
                      <a:r>
                        <a:rPr kumimoji="1" lang="ja-JP" altLang="en-US" sz="1600" dirty="0">
                          <a:latin typeface="BIZ UDP明朝 Medium" panose="02020500000000000000" pitchFamily="18" charset="-128"/>
                          <a:ea typeface="BIZ UDP明朝 Medium" panose="02020500000000000000" pitchFamily="18" charset="-128"/>
                        </a:rPr>
                        <a:t>可</a:t>
                      </a:r>
                    </a:p>
                  </a:txBody>
                  <a:tcPr anchor="ctr">
                    <a:solidFill>
                      <a:schemeClr val="accent6">
                        <a:lumMod val="20000"/>
                        <a:lumOff val="80000"/>
                      </a:schemeClr>
                    </a:solidFill>
                  </a:tcPr>
                </a:tc>
                <a:extLst>
                  <a:ext uri="{0D108BD9-81ED-4DB2-BD59-A6C34878D82A}">
                    <a16:rowId xmlns:a16="http://schemas.microsoft.com/office/drawing/2014/main" val="2913761055"/>
                  </a:ext>
                </a:extLst>
              </a:tr>
              <a:tr h="468000">
                <a:tc>
                  <a:txBody>
                    <a:bodyPr/>
                    <a:lstStyle/>
                    <a:p>
                      <a:r>
                        <a:rPr kumimoji="1" lang="en-US" altLang="ja-JP" sz="1600" dirty="0" err="1">
                          <a:latin typeface="BIZ UDP明朝 Medium" panose="02020500000000000000" pitchFamily="18" charset="-128"/>
                          <a:ea typeface="BIZ UDP明朝 Medium" panose="02020500000000000000" pitchFamily="18" charset="-128"/>
                        </a:rPr>
                        <a:t>SecurityGroup</a:t>
                      </a:r>
                      <a:r>
                        <a:rPr kumimoji="1" lang="ja-JP" altLang="en-US" sz="1600" dirty="0">
                          <a:latin typeface="BIZ UDP明朝 Medium" panose="02020500000000000000" pitchFamily="18" charset="-128"/>
                          <a:ea typeface="BIZ UDP明朝 Medium" panose="02020500000000000000" pitchFamily="18" charset="-128"/>
                        </a:rPr>
                        <a:t>のアタッチ</a:t>
                      </a:r>
                    </a:p>
                  </a:txBody>
                  <a:tcPr anchor="ctr">
                    <a:solidFill>
                      <a:schemeClr val="accent6">
                        <a:lumMod val="40000"/>
                        <a:lumOff val="60000"/>
                      </a:schemeClr>
                    </a:solidFill>
                  </a:tcPr>
                </a:tc>
                <a:tc>
                  <a:txBody>
                    <a:bodyPr/>
                    <a:lstStyle/>
                    <a:p>
                      <a:pPr algn="ctr"/>
                      <a:r>
                        <a:rPr kumimoji="1" lang="ja-JP" altLang="en-US" sz="1600" dirty="0">
                          <a:latin typeface="BIZ UDP明朝 Medium" panose="02020500000000000000" pitchFamily="18" charset="-128"/>
                          <a:ea typeface="BIZ UDP明朝 Medium" panose="02020500000000000000" pitchFamily="18" charset="-128"/>
                        </a:rPr>
                        <a:t>可</a:t>
                      </a:r>
                    </a:p>
                  </a:txBody>
                  <a:tcPr anchor="ctr">
                    <a:solidFill>
                      <a:schemeClr val="accent6">
                        <a:lumMod val="40000"/>
                        <a:lumOff val="6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1600" dirty="0">
                          <a:latin typeface="BIZ UDP明朝 Medium" panose="02020500000000000000" pitchFamily="18" charset="-128"/>
                          <a:ea typeface="BIZ UDP明朝 Medium" panose="02020500000000000000" pitchFamily="18" charset="-128"/>
                        </a:rPr>
                        <a:t>不可</a:t>
                      </a:r>
                    </a:p>
                  </a:txBody>
                  <a:tcPr anchor="ctr">
                    <a:solidFill>
                      <a:schemeClr val="accent6">
                        <a:lumMod val="40000"/>
                        <a:lumOff val="60000"/>
                      </a:schemeClr>
                    </a:solidFill>
                  </a:tcPr>
                </a:tc>
                <a:extLst>
                  <a:ext uri="{0D108BD9-81ED-4DB2-BD59-A6C34878D82A}">
                    <a16:rowId xmlns:a16="http://schemas.microsoft.com/office/drawing/2014/main" val="4271018761"/>
                  </a:ext>
                </a:extLst>
              </a:tr>
              <a:tr h="468000">
                <a:tc>
                  <a:txBody>
                    <a:bodyPr/>
                    <a:lstStyle/>
                    <a:p>
                      <a:r>
                        <a:rPr kumimoji="1" lang="en-US" altLang="ja-JP" sz="1600" dirty="0">
                          <a:latin typeface="BIZ UDP明朝 Medium" panose="02020500000000000000" pitchFamily="18" charset="-128"/>
                          <a:ea typeface="BIZ UDP明朝 Medium" panose="02020500000000000000" pitchFamily="18" charset="-128"/>
                        </a:rPr>
                        <a:t>SSL</a:t>
                      </a:r>
                      <a:r>
                        <a:rPr kumimoji="1" lang="ja-JP" altLang="en-US" sz="1600" dirty="0">
                          <a:latin typeface="BIZ UDP明朝 Medium" panose="02020500000000000000" pitchFamily="18" charset="-128"/>
                          <a:ea typeface="BIZ UDP明朝 Medium" panose="02020500000000000000" pitchFamily="18" charset="-128"/>
                        </a:rPr>
                        <a:t>終端</a:t>
                      </a:r>
                    </a:p>
                  </a:txBody>
                  <a:tcPr anchor="ctr">
                    <a:solidFill>
                      <a:schemeClr val="accent6">
                        <a:lumMod val="20000"/>
                        <a:lumOff val="8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1600" dirty="0">
                          <a:latin typeface="BIZ UDP明朝 Medium" panose="02020500000000000000" pitchFamily="18" charset="-128"/>
                          <a:ea typeface="BIZ UDP明朝 Medium" panose="02020500000000000000" pitchFamily="18" charset="-128"/>
                        </a:rPr>
                        <a:t>可</a:t>
                      </a:r>
                    </a:p>
                  </a:txBody>
                  <a:tcPr anchor="ctr">
                    <a:solidFill>
                      <a:schemeClr val="accent6">
                        <a:lumMod val="20000"/>
                        <a:lumOff val="8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1600" dirty="0">
                          <a:latin typeface="BIZ UDP明朝 Medium" panose="02020500000000000000" pitchFamily="18" charset="-128"/>
                          <a:ea typeface="BIZ UDP明朝 Medium" panose="02020500000000000000" pitchFamily="18" charset="-128"/>
                        </a:rPr>
                        <a:t>不可</a:t>
                      </a:r>
                    </a:p>
                  </a:txBody>
                  <a:tcPr anchor="ctr">
                    <a:solidFill>
                      <a:schemeClr val="accent6">
                        <a:lumMod val="20000"/>
                        <a:lumOff val="80000"/>
                      </a:schemeClr>
                    </a:solidFill>
                  </a:tcPr>
                </a:tc>
                <a:extLst>
                  <a:ext uri="{0D108BD9-81ED-4DB2-BD59-A6C34878D82A}">
                    <a16:rowId xmlns:a16="http://schemas.microsoft.com/office/drawing/2014/main" val="3609704114"/>
                  </a:ext>
                </a:extLst>
              </a:tr>
              <a:tr h="468000">
                <a:tc>
                  <a:txBody>
                    <a:bodyPr/>
                    <a:lstStyle/>
                    <a:p>
                      <a:r>
                        <a:rPr kumimoji="1" lang="ja-JP" altLang="en-US" sz="1600" dirty="0">
                          <a:latin typeface="BIZ UDP明朝 Medium" panose="02020500000000000000" pitchFamily="18" charset="-128"/>
                          <a:ea typeface="BIZ UDP明朝 Medium" panose="02020500000000000000" pitchFamily="18" charset="-128"/>
                        </a:rPr>
                        <a:t>リダイレクト設定</a:t>
                      </a:r>
                    </a:p>
                  </a:txBody>
                  <a:tcPr anchor="ctr">
                    <a:solidFill>
                      <a:schemeClr val="accent6">
                        <a:lumMod val="40000"/>
                        <a:lumOff val="6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1600" dirty="0">
                          <a:latin typeface="BIZ UDP明朝 Medium" panose="02020500000000000000" pitchFamily="18" charset="-128"/>
                          <a:ea typeface="BIZ UDP明朝 Medium" panose="02020500000000000000" pitchFamily="18" charset="-128"/>
                        </a:rPr>
                        <a:t>可</a:t>
                      </a:r>
                    </a:p>
                  </a:txBody>
                  <a:tcPr anchor="ctr">
                    <a:solidFill>
                      <a:schemeClr val="accent6">
                        <a:lumMod val="40000"/>
                        <a:lumOff val="6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1600" dirty="0">
                          <a:latin typeface="BIZ UDP明朝 Medium" panose="02020500000000000000" pitchFamily="18" charset="-128"/>
                          <a:ea typeface="BIZ UDP明朝 Medium" panose="02020500000000000000" pitchFamily="18" charset="-128"/>
                        </a:rPr>
                        <a:t>不可</a:t>
                      </a:r>
                    </a:p>
                  </a:txBody>
                  <a:tcPr anchor="ctr">
                    <a:solidFill>
                      <a:schemeClr val="accent6">
                        <a:lumMod val="40000"/>
                        <a:lumOff val="60000"/>
                      </a:schemeClr>
                    </a:solidFill>
                  </a:tcPr>
                </a:tc>
                <a:extLst>
                  <a:ext uri="{0D108BD9-81ED-4DB2-BD59-A6C34878D82A}">
                    <a16:rowId xmlns:a16="http://schemas.microsoft.com/office/drawing/2014/main" val="2691660305"/>
                  </a:ext>
                </a:extLst>
              </a:tr>
              <a:tr h="468000">
                <a:tc>
                  <a:txBody>
                    <a:bodyPr/>
                    <a:lstStyle/>
                    <a:p>
                      <a:r>
                        <a:rPr kumimoji="1" lang="ja-JP" altLang="en-US" sz="1600" dirty="0">
                          <a:latin typeface="BIZ UDP明朝 Medium" panose="02020500000000000000" pitchFamily="18" charset="-128"/>
                          <a:ea typeface="BIZ UDP明朝 Medium" panose="02020500000000000000" pitchFamily="18" charset="-128"/>
                        </a:rPr>
                        <a:t>パスベースルーティング</a:t>
                      </a:r>
                    </a:p>
                  </a:txBody>
                  <a:tcPr anchor="ctr">
                    <a:solidFill>
                      <a:schemeClr val="accent6">
                        <a:lumMod val="20000"/>
                        <a:lumOff val="8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1600" dirty="0">
                          <a:latin typeface="BIZ UDP明朝 Medium" panose="02020500000000000000" pitchFamily="18" charset="-128"/>
                          <a:ea typeface="BIZ UDP明朝 Medium" panose="02020500000000000000" pitchFamily="18" charset="-128"/>
                        </a:rPr>
                        <a:t>可</a:t>
                      </a:r>
                    </a:p>
                  </a:txBody>
                  <a:tcPr anchor="ctr">
                    <a:solidFill>
                      <a:schemeClr val="accent6">
                        <a:lumMod val="20000"/>
                        <a:lumOff val="8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1600" dirty="0">
                          <a:latin typeface="BIZ UDP明朝 Medium" panose="02020500000000000000" pitchFamily="18" charset="-128"/>
                          <a:ea typeface="BIZ UDP明朝 Medium" panose="02020500000000000000" pitchFamily="18" charset="-128"/>
                        </a:rPr>
                        <a:t>不可</a:t>
                      </a:r>
                    </a:p>
                  </a:txBody>
                  <a:tcPr anchor="ctr">
                    <a:solidFill>
                      <a:schemeClr val="accent6">
                        <a:lumMod val="20000"/>
                        <a:lumOff val="80000"/>
                      </a:schemeClr>
                    </a:solidFill>
                  </a:tcPr>
                </a:tc>
                <a:extLst>
                  <a:ext uri="{0D108BD9-81ED-4DB2-BD59-A6C34878D82A}">
                    <a16:rowId xmlns:a16="http://schemas.microsoft.com/office/drawing/2014/main" val="493839913"/>
                  </a:ext>
                </a:extLst>
              </a:tr>
            </a:tbl>
          </a:graphicData>
        </a:graphic>
      </p:graphicFrame>
    </p:spTree>
    <p:extLst>
      <p:ext uri="{BB962C8B-B14F-4D97-AF65-F5344CB8AC3E}">
        <p14:creationId xmlns:p14="http://schemas.microsoft.com/office/powerpoint/2010/main" val="16370669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04 ELB</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CLB</a:t>
            </a:r>
            <a:r>
              <a:rPr lang="ja-JP" altLang="en-US" sz="2400" dirty="0">
                <a:solidFill>
                  <a:schemeClr val="tx1"/>
                </a:solidFill>
                <a:latin typeface="BIZ UDP明朝 Medium" panose="02020500000000000000" pitchFamily="18" charset="-128"/>
                <a:ea typeface="BIZ UDP明朝 Medium" panose="02020500000000000000" pitchFamily="18" charset="-128"/>
              </a:rPr>
              <a:t>・</a:t>
            </a:r>
            <a:r>
              <a:rPr lang="en-US" altLang="ja-JP" sz="2400" dirty="0">
                <a:solidFill>
                  <a:schemeClr val="tx1"/>
                </a:solidFill>
                <a:latin typeface="BIZ UDP明朝 Medium" panose="02020500000000000000" pitchFamily="18" charset="-128"/>
                <a:ea typeface="BIZ UDP明朝 Medium" panose="02020500000000000000" pitchFamily="18" charset="-128"/>
              </a:rPr>
              <a:t>GLB</a:t>
            </a:r>
            <a:endParaRPr lang="ja-JP" altLang="en-US" sz="2400" dirty="0">
              <a:solidFill>
                <a:schemeClr val="tx1"/>
              </a:solidFill>
              <a:latin typeface="BIZ UDP明朝 Medium" panose="02020500000000000000" pitchFamily="18" charset="-128"/>
              <a:ea typeface="BIZ UDP明朝 Medium" panose="02020500000000000000" pitchFamily="18" charset="-128"/>
            </a:endParaRPr>
          </a:p>
        </p:txBody>
      </p:sp>
      <p:sp>
        <p:nvSpPr>
          <p:cNvPr id="2" name="正方形/長方形 1">
            <a:extLst>
              <a:ext uri="{FF2B5EF4-FFF2-40B4-BE49-F238E27FC236}">
                <a16:creationId xmlns:a16="http://schemas.microsoft.com/office/drawing/2014/main" id="{52155BEC-AC19-EB5E-415D-A6A47EC7FCF2}"/>
              </a:ext>
            </a:extLst>
          </p:cNvPr>
          <p:cNvSpPr/>
          <p:nvPr/>
        </p:nvSpPr>
        <p:spPr>
          <a:xfrm>
            <a:off x="395536" y="4365104"/>
            <a:ext cx="7661196" cy="1368152"/>
          </a:xfrm>
          <a:prstGeom prst="rect">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8" name="내용 개체 틀 5">
            <a:extLst>
              <a:ext uri="{FF2B5EF4-FFF2-40B4-BE49-F238E27FC236}">
                <a16:creationId xmlns:a16="http://schemas.microsoft.com/office/drawing/2014/main" id="{17619CC4-44AC-4603-C466-1848DEA4041F}"/>
              </a:ext>
            </a:extLst>
          </p:cNvPr>
          <p:cNvSpPr>
            <a:spLocks noGrp="1"/>
          </p:cNvSpPr>
          <p:nvPr>
            <p:ph idx="1"/>
          </p:nvPr>
        </p:nvSpPr>
        <p:spPr>
          <a:xfrm>
            <a:off x="395536" y="1124744"/>
            <a:ext cx="8402525" cy="4824536"/>
          </a:xfrm>
          <a:no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CLB</a:t>
            </a: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0" i="0" dirty="0">
                <a:solidFill>
                  <a:srgbClr val="646464"/>
                </a:solidFill>
                <a:effectLst/>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CLB(Classic Load Balancer)</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は、</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旧世代のロードバランサー</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で、</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AWS</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におけるロードバランサーの歴史の中でも最も古いサービスです。現在では新規にロードバランサーを使用する場合は、より高機能で高性能な</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ALB</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もしくは</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NLB</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を使用するのが一般的です。</a:t>
            </a:r>
            <a:endParaRPr lang="en-US" altLang="ja-JP" b="0" i="0" dirty="0">
              <a:solidFill>
                <a:srgbClr val="333333"/>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333333"/>
                </a:solidFill>
                <a:latin typeface="BIZ UDP明朝 Medium" panose="02020500000000000000" pitchFamily="18" charset="-128"/>
                <a:ea typeface="BIZ UDP明朝 Medium" panose="02020500000000000000" pitchFamily="18" charset="-128"/>
              </a:rPr>
              <a:t>　</a:t>
            </a:r>
            <a:r>
              <a:rPr lang="en-US" altLang="ja-JP" i="0" dirty="0">
                <a:solidFill>
                  <a:srgbClr val="333333"/>
                </a:solidFill>
                <a:latin typeface="BIZ UDP明朝 Medium" panose="02020500000000000000" pitchFamily="18" charset="-128"/>
                <a:ea typeface="BIZ UDP明朝 Medium" panose="02020500000000000000" pitchFamily="18" charset="-128"/>
              </a:rPr>
              <a:t>Cookie</a:t>
            </a:r>
            <a:r>
              <a:rPr lang="ja-JP" altLang="en-US" i="0" dirty="0">
                <a:solidFill>
                  <a:srgbClr val="333333"/>
                </a:solidFill>
                <a:latin typeface="BIZ UDP明朝 Medium" panose="02020500000000000000" pitchFamily="18" charset="-128"/>
                <a:ea typeface="BIZ UDP明朝 Medium" panose="02020500000000000000" pitchFamily="18" charset="-128"/>
              </a:rPr>
              <a:t>、</a:t>
            </a:r>
            <a:r>
              <a:rPr lang="en-US" altLang="ja-JP" i="0" dirty="0">
                <a:solidFill>
                  <a:srgbClr val="333333"/>
                </a:solidFill>
                <a:latin typeface="BIZ UDP明朝 Medium" panose="02020500000000000000" pitchFamily="18" charset="-128"/>
                <a:ea typeface="BIZ UDP明朝 Medium" panose="02020500000000000000" pitchFamily="18" charset="-128"/>
              </a:rPr>
              <a:t>SSL</a:t>
            </a:r>
            <a:r>
              <a:rPr lang="ja-JP" altLang="en-US" i="0" dirty="0">
                <a:solidFill>
                  <a:srgbClr val="333333"/>
                </a:solidFill>
                <a:latin typeface="BIZ UDP明朝 Medium" panose="02020500000000000000" pitchFamily="18" charset="-128"/>
                <a:ea typeface="BIZ UDP明朝 Medium" panose="02020500000000000000" pitchFamily="18" charset="-128"/>
              </a:rPr>
              <a:t>のカスタム設定で</a:t>
            </a:r>
            <a:r>
              <a:rPr lang="en-US" altLang="ja-JP" i="0" dirty="0">
                <a:solidFill>
                  <a:srgbClr val="333333"/>
                </a:solidFill>
                <a:latin typeface="BIZ UDP明朝 Medium" panose="02020500000000000000" pitchFamily="18" charset="-128"/>
                <a:ea typeface="BIZ UDP明朝 Medium" panose="02020500000000000000" pitchFamily="18" charset="-128"/>
              </a:rPr>
              <a:t>CLB</a:t>
            </a:r>
            <a:r>
              <a:rPr lang="ja-JP" altLang="en-US" i="0" dirty="0">
                <a:solidFill>
                  <a:srgbClr val="333333"/>
                </a:solidFill>
                <a:latin typeface="BIZ UDP明朝 Medium" panose="02020500000000000000" pitchFamily="18" charset="-128"/>
                <a:ea typeface="BIZ UDP明朝 Medium" panose="02020500000000000000" pitchFamily="18" charset="-128"/>
              </a:rPr>
              <a:t>にしかできない機能があるので、ケースによっては使う場合もあります。</a:t>
            </a:r>
            <a:endParaRPr lang="en-US" altLang="ja-JP" i="0" dirty="0">
              <a:solidFill>
                <a:srgbClr val="333333"/>
              </a:solidFill>
              <a:latin typeface="BIZ UDP明朝 Medium" panose="02020500000000000000" pitchFamily="18" charset="-128"/>
              <a:ea typeface="BIZ UDP明朝 Medium" panose="02020500000000000000" pitchFamily="18" charset="-128"/>
            </a:endParaRPr>
          </a:p>
          <a:p>
            <a:pPr marL="0" indent="0"/>
            <a:endParaRPr lang="en-US" altLang="ko-KR" i="0" dirty="0">
              <a:solidFill>
                <a:srgbClr val="333333"/>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333333"/>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GLB</a:t>
            </a:r>
          </a:p>
          <a:p>
            <a:pPr marL="0" indent="0"/>
            <a:r>
              <a:rPr lang="ja-JP" altLang="en-US" i="0" dirty="0">
                <a:solidFill>
                  <a:srgbClr val="333333"/>
                </a:solidFill>
                <a:latin typeface="BIZ UDP明朝 Medium" panose="02020500000000000000" pitchFamily="18" charset="-128"/>
                <a:ea typeface="BIZ UDP明朝 Medium" panose="02020500000000000000" pitchFamily="18" charset="-128"/>
              </a:rPr>
              <a:t>　</a:t>
            </a:r>
            <a:r>
              <a:rPr lang="en-US" altLang="ja-JP" b="1" i="0" dirty="0">
                <a:solidFill>
                  <a:srgbClr val="F6882E"/>
                </a:solidFill>
                <a:latin typeface="BIZ UDP明朝 Medium" panose="02020500000000000000" pitchFamily="18" charset="-128"/>
                <a:ea typeface="BIZ UDP明朝 Medium" panose="02020500000000000000" pitchFamily="18" charset="-128"/>
              </a:rPr>
              <a:t>GLB</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Gateway Load Balancer</a:t>
            </a:r>
            <a:r>
              <a:rPr lang="ja-JP" altLang="en-US" b="1" i="0" dirty="0">
                <a:solidFill>
                  <a:srgbClr val="F6882E"/>
                </a:solidFill>
                <a:latin typeface="BIZ UDP明朝 Medium" panose="02020500000000000000" pitchFamily="18" charset="-128"/>
                <a:ea typeface="BIZ UDP明朝 Medium" panose="02020500000000000000" pitchFamily="18" charset="-128"/>
              </a:rPr>
              <a:t>）</a:t>
            </a:r>
            <a:r>
              <a:rPr lang="ja-JP" altLang="en-US" i="0" dirty="0">
                <a:solidFill>
                  <a:srgbClr val="333333"/>
                </a:solidFill>
                <a:latin typeface="BIZ UDP明朝 Medium" panose="02020500000000000000" pitchFamily="18" charset="-128"/>
                <a:ea typeface="BIZ UDP明朝 Medium" panose="02020500000000000000" pitchFamily="18" charset="-128"/>
              </a:rPr>
              <a:t>は、</a:t>
            </a:r>
            <a:r>
              <a:rPr lang="ja-JP" altLang="en-US" b="0" i="0" dirty="0">
                <a:solidFill>
                  <a:srgbClr val="222222"/>
                </a:solidFill>
                <a:effectLst/>
                <a:latin typeface="BIZ UDP明朝 Medium" panose="02020500000000000000" pitchFamily="18" charset="-128"/>
                <a:ea typeface="BIZ UDP明朝 Medium" panose="02020500000000000000" pitchFamily="18" charset="-128"/>
              </a:rPr>
              <a:t>ファイアウォール</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や</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IDS</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IPS</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a:t>
            </a:r>
            <a:r>
              <a:rPr lang="ja-JP" altLang="en-US" b="0" i="0" dirty="0">
                <a:solidFill>
                  <a:srgbClr val="222222"/>
                </a:solidFill>
                <a:effectLst/>
                <a:latin typeface="BIZ UDP明朝 Medium" panose="02020500000000000000" pitchFamily="18" charset="-128"/>
                <a:ea typeface="BIZ UDP明朝 Medium" panose="02020500000000000000" pitchFamily="18" charset="-128"/>
              </a:rPr>
              <a:t>侵入検知、防止システム</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）などの</a:t>
            </a:r>
            <a:r>
              <a:rPr lang="ja-JP" altLang="en-US" b="0" i="0" u="heavy" dirty="0">
                <a:solidFill>
                  <a:srgbClr val="333333"/>
                </a:solidFill>
                <a:effectLst/>
                <a:uFill>
                  <a:solidFill>
                    <a:srgbClr val="F6882E"/>
                  </a:solidFill>
                </a:uFill>
                <a:latin typeface="BIZ UDP明朝 Medium" panose="02020500000000000000" pitchFamily="18" charset="-128"/>
                <a:ea typeface="BIZ UDP明朝 Medium" panose="02020500000000000000" pitchFamily="18" charset="-128"/>
              </a:rPr>
              <a:t>サードパーティの仮想アプライアンスの可用性および、拡張性を向上させる</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ことができます。</a:t>
            </a:r>
            <a:endParaRPr lang="en-US" altLang="ja-JP" b="0" i="0" dirty="0">
              <a:solidFill>
                <a:srgbClr val="333333"/>
              </a:solidFill>
              <a:effectLst/>
              <a:latin typeface="BIZ UDP明朝 Medium" panose="02020500000000000000" pitchFamily="18" charset="-128"/>
              <a:ea typeface="BIZ UDP明朝 Medium" panose="02020500000000000000" pitchFamily="18" charset="-128"/>
            </a:endParaRPr>
          </a:p>
          <a:p>
            <a:pPr marL="0" indent="0"/>
            <a:endParaRPr lang="en-US" altLang="ko-KR" i="0" dirty="0">
              <a:solidFill>
                <a:srgbClr val="333333"/>
              </a:solidFill>
              <a:latin typeface="BIZ UDP明朝 Medium" panose="02020500000000000000" pitchFamily="18" charset="-128"/>
              <a:ea typeface="BIZ UDP明朝 Medium" panose="02020500000000000000" pitchFamily="18" charset="-128"/>
            </a:endParaRPr>
          </a:p>
          <a:p>
            <a:pPr marL="0" indent="0"/>
            <a:r>
              <a:rPr lang="ja-JP" altLang="en-US" sz="1400" i="0" dirty="0">
                <a:solidFill>
                  <a:srgbClr val="333333"/>
                </a:solidFill>
                <a:latin typeface="BIZ UDP明朝 Medium" panose="02020500000000000000" pitchFamily="18" charset="-128"/>
                <a:ea typeface="BIZ UDP明朝 Medium" panose="02020500000000000000" pitchFamily="18" charset="-128"/>
              </a:rPr>
              <a:t>・サードパーティ</a:t>
            </a:r>
            <a:endParaRPr lang="en-US" altLang="ja-JP" sz="1400" i="0" dirty="0">
              <a:solidFill>
                <a:srgbClr val="333333"/>
              </a:solidFill>
              <a:latin typeface="BIZ UDP明朝 Medium" panose="02020500000000000000" pitchFamily="18" charset="-128"/>
              <a:ea typeface="BIZ UDP明朝 Medium" panose="02020500000000000000" pitchFamily="18" charset="-128"/>
            </a:endParaRPr>
          </a:p>
          <a:p>
            <a:pPr marL="0" indent="0"/>
            <a:r>
              <a:rPr lang="ja-JP" altLang="en-US" sz="1400" i="0" dirty="0">
                <a:solidFill>
                  <a:srgbClr val="333333"/>
                </a:solidFill>
                <a:latin typeface="BIZ UDP明朝 Medium" panose="02020500000000000000" pitchFamily="18" charset="-128"/>
                <a:ea typeface="BIZ UDP明朝 Medium" panose="02020500000000000000" pitchFamily="18" charset="-128"/>
              </a:rPr>
              <a:t>第三者。ここでいうと</a:t>
            </a:r>
            <a:r>
              <a:rPr lang="en-US" altLang="ja-JP" sz="1400" i="0" dirty="0">
                <a:solidFill>
                  <a:srgbClr val="333333"/>
                </a:solidFill>
                <a:latin typeface="BIZ UDP明朝 Medium" panose="02020500000000000000" pitchFamily="18" charset="-128"/>
                <a:ea typeface="BIZ UDP明朝 Medium" panose="02020500000000000000" pitchFamily="18" charset="-128"/>
              </a:rPr>
              <a:t>AWS</a:t>
            </a:r>
            <a:r>
              <a:rPr lang="ja-JP" altLang="en-US" sz="1400" i="0" dirty="0">
                <a:solidFill>
                  <a:srgbClr val="333333"/>
                </a:solidFill>
                <a:latin typeface="BIZ UDP明朝 Medium" panose="02020500000000000000" pitchFamily="18" charset="-128"/>
                <a:ea typeface="BIZ UDP明朝 Medium" panose="02020500000000000000" pitchFamily="18" charset="-128"/>
              </a:rPr>
              <a:t>ではない企業のこと。</a:t>
            </a:r>
            <a:endParaRPr lang="en-US" altLang="ja-JP" sz="1400" i="0" dirty="0">
              <a:solidFill>
                <a:srgbClr val="333333"/>
              </a:solidFill>
              <a:latin typeface="BIZ UDP明朝 Medium" panose="02020500000000000000" pitchFamily="18" charset="-128"/>
              <a:ea typeface="BIZ UDP明朝 Medium" panose="02020500000000000000" pitchFamily="18" charset="-128"/>
            </a:endParaRPr>
          </a:p>
          <a:p>
            <a:pPr marL="0" indent="0"/>
            <a:endParaRPr lang="en-US" altLang="ja-JP" sz="1400" i="0" dirty="0">
              <a:solidFill>
                <a:srgbClr val="333333"/>
              </a:solidFill>
              <a:latin typeface="BIZ UDP明朝 Medium" panose="02020500000000000000" pitchFamily="18" charset="-128"/>
              <a:ea typeface="BIZ UDP明朝 Medium" panose="02020500000000000000" pitchFamily="18" charset="-128"/>
            </a:endParaRPr>
          </a:p>
          <a:p>
            <a:pPr marL="0" indent="0"/>
            <a:r>
              <a:rPr lang="ja-JP" altLang="en-US" sz="1400" i="0" dirty="0">
                <a:solidFill>
                  <a:srgbClr val="333333"/>
                </a:solidFill>
                <a:latin typeface="BIZ UDP明朝 Medium" panose="02020500000000000000" pitchFamily="18" charset="-128"/>
                <a:ea typeface="BIZ UDP明朝 Medium" panose="02020500000000000000" pitchFamily="18" charset="-128"/>
              </a:rPr>
              <a:t>・</a:t>
            </a:r>
            <a:r>
              <a:rPr lang="ja-JP" altLang="en-US" sz="1400" b="0" i="0" dirty="0">
                <a:solidFill>
                  <a:srgbClr val="333333"/>
                </a:solidFill>
                <a:effectLst/>
                <a:latin typeface="BIZ UDP明朝 Medium" panose="02020500000000000000" pitchFamily="18" charset="-128"/>
                <a:ea typeface="BIZ UDP明朝 Medium" panose="02020500000000000000" pitchFamily="18" charset="-128"/>
              </a:rPr>
              <a:t>仮想アプライアンス</a:t>
            </a:r>
            <a:endParaRPr lang="en-US" altLang="ja-JP" sz="1400" b="0" i="0" dirty="0">
              <a:solidFill>
                <a:srgbClr val="333333"/>
              </a:solidFill>
              <a:effectLst/>
              <a:latin typeface="BIZ UDP明朝 Medium" panose="02020500000000000000" pitchFamily="18" charset="-128"/>
              <a:ea typeface="BIZ UDP明朝 Medium" panose="02020500000000000000" pitchFamily="18" charset="-128"/>
            </a:endParaRPr>
          </a:p>
          <a:p>
            <a:pPr marL="0" indent="0"/>
            <a:r>
              <a:rPr lang="ja-JP" altLang="en-US" sz="1400" b="0" i="0" dirty="0">
                <a:solidFill>
                  <a:srgbClr val="343434"/>
                </a:solidFill>
                <a:effectLst/>
                <a:latin typeface="BIZ UDP明朝 Medium" panose="02020500000000000000" pitchFamily="18" charset="-128"/>
                <a:ea typeface="BIZ UDP明朝 Medium" panose="02020500000000000000" pitchFamily="18" charset="-128"/>
              </a:rPr>
              <a:t>仮想環境で目的のアプリケーションがすぐに使えるようにあらかじめ構成してあるソフトウェアのこと。</a:t>
            </a:r>
            <a:endParaRPr lang="ko-KR" altLang="en-US" sz="1400" i="0" dirty="0">
              <a:solidFill>
                <a:schemeClr val="tx1"/>
              </a:solidFill>
              <a:latin typeface="BIZ UDP明朝 Medium" panose="02020500000000000000" pitchFamily="18" charset="-128"/>
            </a:endParaRPr>
          </a:p>
        </p:txBody>
      </p:sp>
    </p:spTree>
    <p:extLst>
      <p:ext uri="{BB962C8B-B14F-4D97-AF65-F5344CB8AC3E}">
        <p14:creationId xmlns:p14="http://schemas.microsoft.com/office/powerpoint/2010/main" val="11375113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extBox 26"/>
          <p:cNvSpPr txBox="1"/>
          <p:nvPr/>
        </p:nvSpPr>
        <p:spPr>
          <a:xfrm>
            <a:off x="5463567" y="1335120"/>
            <a:ext cx="2304256" cy="553998"/>
          </a:xfrm>
          <a:prstGeom prst="rect">
            <a:avLst/>
          </a:prstGeom>
        </p:spPr>
        <p:txBody>
          <a:bodyPr wrap="square" rtlCol="0">
            <a:spAutoFit/>
          </a:bodyPr>
          <a:lstStyle/>
          <a:p>
            <a:pPr algn="ctr" fontAlgn="base">
              <a:spcBef>
                <a:spcPct val="0"/>
              </a:spcBef>
              <a:spcAft>
                <a:spcPct val="0"/>
              </a:spcAft>
              <a:buClr>
                <a:schemeClr val="hlink"/>
              </a:buClr>
            </a:pPr>
            <a:r>
              <a:rPr lang="en-US" altLang="ko-KR" sz="3000" b="1" dirty="0">
                <a:solidFill>
                  <a:schemeClr val="accent6"/>
                </a:solidFill>
                <a:latin typeface="+mj-lt"/>
                <a:ea typeface="맑은 고딕" pitchFamily="50" charset="-127"/>
                <a:cs typeface="+mj-cs"/>
              </a:rPr>
              <a:t>CONTENTS</a:t>
            </a:r>
            <a:endParaRPr lang="ko-KR" altLang="en-US" sz="3000" b="1" dirty="0">
              <a:solidFill>
                <a:schemeClr val="accent6"/>
              </a:solidFill>
              <a:latin typeface="+mj-lt"/>
              <a:ea typeface="맑은 고딕" pitchFamily="50" charset="-127"/>
              <a:cs typeface="+mj-cs"/>
            </a:endParaRPr>
          </a:p>
        </p:txBody>
      </p:sp>
      <p:grpSp>
        <p:nvGrpSpPr>
          <p:cNvPr id="4" name="그룹 1">
            <a:extLst>
              <a:ext uri="{FF2B5EF4-FFF2-40B4-BE49-F238E27FC236}">
                <a16:creationId xmlns:a16="http://schemas.microsoft.com/office/drawing/2014/main" id="{D878DFA1-E3C6-85BD-E041-0F46C006721D}"/>
              </a:ext>
            </a:extLst>
          </p:cNvPr>
          <p:cNvGrpSpPr/>
          <p:nvPr/>
        </p:nvGrpSpPr>
        <p:grpSpPr>
          <a:xfrm>
            <a:off x="4595639" y="2204864"/>
            <a:ext cx="3744416" cy="864096"/>
            <a:chOff x="4238823" y="1217861"/>
            <a:chExt cx="3744416" cy="864096"/>
          </a:xfrm>
        </p:grpSpPr>
        <p:sp>
          <p:nvSpPr>
            <p:cNvPr id="5" name="직각 삼각형 20">
              <a:extLst>
                <a:ext uri="{FF2B5EF4-FFF2-40B4-BE49-F238E27FC236}">
                  <a16:creationId xmlns:a16="http://schemas.microsoft.com/office/drawing/2014/main" id="{FD830EDF-0AE0-07AC-3408-C14707F98F7C}"/>
                </a:ext>
              </a:extLst>
            </p:cNvPr>
            <p:cNvSpPr/>
            <p:nvPr/>
          </p:nvSpPr>
          <p:spPr>
            <a:xfrm rot="16200000">
              <a:off x="4238823" y="1217861"/>
              <a:ext cx="864096" cy="864096"/>
            </a:xfrm>
            <a:prstGeom prst="r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a typeface="맑은 고딕" pitchFamily="50" charset="-127"/>
              </a:endParaRPr>
            </a:p>
          </p:txBody>
        </p:sp>
        <p:sp>
          <p:nvSpPr>
            <p:cNvPr id="6" name="Text Box 5">
              <a:extLst>
                <a:ext uri="{FF2B5EF4-FFF2-40B4-BE49-F238E27FC236}">
                  <a16:creationId xmlns:a16="http://schemas.microsoft.com/office/drawing/2014/main" id="{5E8DF250-E2E1-463A-1CFB-606AA0029019}"/>
                </a:ext>
              </a:extLst>
            </p:cNvPr>
            <p:cNvSpPr txBox="1">
              <a:spLocks noChangeArrowheads="1"/>
            </p:cNvSpPr>
            <p:nvPr/>
          </p:nvSpPr>
          <p:spPr bwMode="auto">
            <a:xfrm>
              <a:off x="5256786" y="1579935"/>
              <a:ext cx="2726453" cy="369332"/>
            </a:xfrm>
            <a:prstGeom prst="rect">
              <a:avLst/>
            </a:prstGeom>
            <a:noFill/>
            <a:ln w="9525">
              <a:noFill/>
              <a:miter lim="800000"/>
              <a:headEnd/>
              <a:tailEnd/>
            </a:ln>
          </p:spPr>
          <p:txBody>
            <a:bodyPr wrap="square">
              <a:spAutoFit/>
            </a:bodyPr>
            <a:lstStyle/>
            <a:p>
              <a:pPr>
                <a:defRPr/>
              </a:pPr>
              <a:r>
                <a:rPr lang="ja-JP" altLang="en-US" b="1" dirty="0">
                  <a:solidFill>
                    <a:schemeClr val="accent6">
                      <a:lumMod val="75000"/>
                    </a:schemeClr>
                  </a:solidFill>
                  <a:latin typeface="BIZ UDP明朝 Medium" panose="02020500000000000000" pitchFamily="18" charset="-128"/>
                  <a:ea typeface="BIZ UDP明朝 Medium" panose="02020500000000000000" pitchFamily="18" charset="-128"/>
                </a:rPr>
                <a:t>構成</a:t>
              </a:r>
              <a:endParaRPr lang="en-US" altLang="ko-KR" b="1" dirty="0">
                <a:solidFill>
                  <a:schemeClr val="accent6">
                    <a:lumMod val="75000"/>
                  </a:schemeClr>
                </a:solidFill>
                <a:latin typeface="BIZ UDP明朝 Medium" panose="02020500000000000000" pitchFamily="18" charset="-128"/>
                <a:ea typeface="BIZ UDP明朝 Medium" panose="02020500000000000000" pitchFamily="18" charset="-128"/>
              </a:endParaRPr>
            </a:p>
          </p:txBody>
        </p:sp>
        <p:sp>
          <p:nvSpPr>
            <p:cNvPr id="8" name="TextBox 13">
              <a:extLst>
                <a:ext uri="{FF2B5EF4-FFF2-40B4-BE49-F238E27FC236}">
                  <a16:creationId xmlns:a16="http://schemas.microsoft.com/office/drawing/2014/main" id="{E222909A-9036-F7D3-BE09-C025DCAE0646}"/>
                </a:ext>
              </a:extLst>
            </p:cNvPr>
            <p:cNvSpPr txBox="1">
              <a:spLocks noChangeArrowheads="1"/>
            </p:cNvSpPr>
            <p:nvPr/>
          </p:nvSpPr>
          <p:spPr bwMode="auto">
            <a:xfrm>
              <a:off x="4589575" y="1526074"/>
              <a:ext cx="508473" cy="477054"/>
            </a:xfrm>
            <a:prstGeom prst="rect">
              <a:avLst/>
            </a:prstGeom>
            <a:noFill/>
            <a:ln w="9525">
              <a:noFill/>
              <a:miter lim="800000"/>
              <a:headEnd/>
              <a:tailEnd/>
            </a:ln>
          </p:spPr>
          <p:txBody>
            <a:bodyPr wrap="none">
              <a:spAutoFit/>
            </a:bodyPr>
            <a:lstStyle/>
            <a:p>
              <a:r>
                <a:rPr lang="en-US" altLang="ko-KR" sz="2500" b="1" dirty="0">
                  <a:solidFill>
                    <a:schemeClr val="bg1"/>
                  </a:solidFill>
                  <a:latin typeface="+mj-lt"/>
                  <a:ea typeface="맑은 고딕" pitchFamily="50" charset="-127"/>
                  <a:cs typeface="+mj-cs"/>
                </a:rPr>
                <a:t>01</a:t>
              </a:r>
              <a:endParaRPr lang="ko-KR" altLang="en-US" sz="2500" b="1" dirty="0">
                <a:solidFill>
                  <a:schemeClr val="bg1"/>
                </a:solidFill>
                <a:latin typeface="+mj-lt"/>
                <a:ea typeface="맑은 고딕" pitchFamily="50" charset="-127"/>
                <a:cs typeface="+mj-cs"/>
              </a:endParaRPr>
            </a:p>
          </p:txBody>
        </p:sp>
      </p:grpSp>
      <p:grpSp>
        <p:nvGrpSpPr>
          <p:cNvPr id="9" name="그룹 2">
            <a:extLst>
              <a:ext uri="{FF2B5EF4-FFF2-40B4-BE49-F238E27FC236}">
                <a16:creationId xmlns:a16="http://schemas.microsoft.com/office/drawing/2014/main" id="{EF7ADAA6-09FB-2358-E4FC-1C2B2AF8D65E}"/>
              </a:ext>
            </a:extLst>
          </p:cNvPr>
          <p:cNvGrpSpPr/>
          <p:nvPr/>
        </p:nvGrpSpPr>
        <p:grpSpPr>
          <a:xfrm>
            <a:off x="4595639" y="3295294"/>
            <a:ext cx="864096" cy="864096"/>
            <a:chOff x="4238823" y="2308291"/>
            <a:chExt cx="864096" cy="864096"/>
          </a:xfrm>
        </p:grpSpPr>
        <p:sp>
          <p:nvSpPr>
            <p:cNvPr id="10" name="직각 삼각형 29">
              <a:extLst>
                <a:ext uri="{FF2B5EF4-FFF2-40B4-BE49-F238E27FC236}">
                  <a16:creationId xmlns:a16="http://schemas.microsoft.com/office/drawing/2014/main" id="{1672DA89-349C-8309-A511-350F09352493}"/>
                </a:ext>
              </a:extLst>
            </p:cNvPr>
            <p:cNvSpPr/>
            <p:nvPr/>
          </p:nvSpPr>
          <p:spPr>
            <a:xfrm rot="16200000">
              <a:off x="4238823" y="2308291"/>
              <a:ext cx="864096" cy="864096"/>
            </a:xfrm>
            <a:prstGeom prst="rtTriangle">
              <a:avLst/>
            </a:prstGeom>
            <a:solidFill>
              <a:srgbClr val="D5DA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a typeface="맑은 고딕" pitchFamily="50" charset="-127"/>
              </a:endParaRPr>
            </a:p>
          </p:txBody>
        </p:sp>
        <p:sp>
          <p:nvSpPr>
            <p:cNvPr id="11" name="TextBox 13">
              <a:extLst>
                <a:ext uri="{FF2B5EF4-FFF2-40B4-BE49-F238E27FC236}">
                  <a16:creationId xmlns:a16="http://schemas.microsoft.com/office/drawing/2014/main" id="{A46567DC-FCEE-BEBC-E1EF-A6D636BCEE40}"/>
                </a:ext>
              </a:extLst>
            </p:cNvPr>
            <p:cNvSpPr txBox="1">
              <a:spLocks noChangeArrowheads="1"/>
            </p:cNvSpPr>
            <p:nvPr/>
          </p:nvSpPr>
          <p:spPr bwMode="auto">
            <a:xfrm>
              <a:off x="4589575" y="2630246"/>
              <a:ext cx="508473" cy="477054"/>
            </a:xfrm>
            <a:prstGeom prst="rect">
              <a:avLst/>
            </a:prstGeom>
          </p:spPr>
          <p:txBody>
            <a:bodyPr wrap="none">
              <a:spAutoFit/>
            </a:bodyPr>
            <a:lstStyle/>
            <a:p>
              <a:r>
                <a:rPr lang="en-US" altLang="ko-KR" sz="2500" b="1" dirty="0">
                  <a:solidFill>
                    <a:schemeClr val="bg1"/>
                  </a:solidFill>
                  <a:latin typeface="+mj-lt"/>
                  <a:ea typeface="맑은 고딕" pitchFamily="50" charset="-127"/>
                  <a:cs typeface="+mj-cs"/>
                </a:rPr>
                <a:t>02</a:t>
              </a:r>
              <a:endParaRPr lang="ko-KR" altLang="en-US" sz="2500" b="1" dirty="0">
                <a:solidFill>
                  <a:schemeClr val="bg1"/>
                </a:solidFill>
                <a:latin typeface="+mj-lt"/>
                <a:ea typeface="맑은 고딕" pitchFamily="50" charset="-127"/>
                <a:cs typeface="+mj-cs"/>
              </a:endParaRPr>
            </a:p>
          </p:txBody>
        </p:sp>
      </p:grpSp>
      <p:grpSp>
        <p:nvGrpSpPr>
          <p:cNvPr id="12" name="그룹 3">
            <a:extLst>
              <a:ext uri="{FF2B5EF4-FFF2-40B4-BE49-F238E27FC236}">
                <a16:creationId xmlns:a16="http://schemas.microsoft.com/office/drawing/2014/main" id="{7932C5DD-8842-00F0-E891-D564ACEDE896}"/>
              </a:ext>
            </a:extLst>
          </p:cNvPr>
          <p:cNvGrpSpPr/>
          <p:nvPr/>
        </p:nvGrpSpPr>
        <p:grpSpPr>
          <a:xfrm>
            <a:off x="4595639" y="4385724"/>
            <a:ext cx="864096" cy="864096"/>
            <a:chOff x="4238823" y="3398721"/>
            <a:chExt cx="864096" cy="864096"/>
          </a:xfrm>
        </p:grpSpPr>
        <p:sp>
          <p:nvSpPr>
            <p:cNvPr id="13" name="직각 삼각형 27">
              <a:extLst>
                <a:ext uri="{FF2B5EF4-FFF2-40B4-BE49-F238E27FC236}">
                  <a16:creationId xmlns:a16="http://schemas.microsoft.com/office/drawing/2014/main" id="{876820BD-90E4-79F3-3708-6452A8E8AB28}"/>
                </a:ext>
              </a:extLst>
            </p:cNvPr>
            <p:cNvSpPr/>
            <p:nvPr/>
          </p:nvSpPr>
          <p:spPr>
            <a:xfrm rot="16200000">
              <a:off x="4238823" y="3398721"/>
              <a:ext cx="864096" cy="864096"/>
            </a:xfrm>
            <a:prstGeom prst="rtTriangle">
              <a:avLst/>
            </a:prstGeom>
            <a:solidFill>
              <a:srgbClr val="F2A1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a typeface="맑은 고딕" pitchFamily="50" charset="-127"/>
              </a:endParaRPr>
            </a:p>
          </p:txBody>
        </p:sp>
        <p:sp>
          <p:nvSpPr>
            <p:cNvPr id="14" name="TextBox 13">
              <a:extLst>
                <a:ext uri="{FF2B5EF4-FFF2-40B4-BE49-F238E27FC236}">
                  <a16:creationId xmlns:a16="http://schemas.microsoft.com/office/drawing/2014/main" id="{84B8BDC7-3A1E-7358-7651-F75675669039}"/>
                </a:ext>
              </a:extLst>
            </p:cNvPr>
            <p:cNvSpPr txBox="1">
              <a:spLocks noChangeArrowheads="1"/>
            </p:cNvSpPr>
            <p:nvPr/>
          </p:nvSpPr>
          <p:spPr bwMode="auto">
            <a:xfrm>
              <a:off x="4589575" y="3734418"/>
              <a:ext cx="508473" cy="477054"/>
            </a:xfrm>
            <a:prstGeom prst="rect">
              <a:avLst/>
            </a:prstGeom>
          </p:spPr>
          <p:txBody>
            <a:bodyPr wrap="none">
              <a:spAutoFit/>
            </a:bodyPr>
            <a:lstStyle/>
            <a:p>
              <a:r>
                <a:rPr lang="en-US" altLang="ko-KR" sz="2500" b="1" dirty="0">
                  <a:solidFill>
                    <a:schemeClr val="bg1"/>
                  </a:solidFill>
                  <a:latin typeface="+mj-lt"/>
                  <a:ea typeface="맑은 고딕" pitchFamily="50" charset="-127"/>
                  <a:cs typeface="+mj-cs"/>
                </a:rPr>
                <a:t>03</a:t>
              </a:r>
              <a:endParaRPr lang="ko-KR" altLang="en-US" sz="2500" b="1" dirty="0">
                <a:solidFill>
                  <a:schemeClr val="bg1"/>
                </a:solidFill>
                <a:latin typeface="+mj-lt"/>
                <a:ea typeface="맑은 고딕" pitchFamily="50" charset="-127"/>
                <a:cs typeface="+mj-cs"/>
              </a:endParaRPr>
            </a:p>
          </p:txBody>
        </p:sp>
      </p:grpSp>
      <p:grpSp>
        <p:nvGrpSpPr>
          <p:cNvPr id="15" name="그룹 4">
            <a:extLst>
              <a:ext uri="{FF2B5EF4-FFF2-40B4-BE49-F238E27FC236}">
                <a16:creationId xmlns:a16="http://schemas.microsoft.com/office/drawing/2014/main" id="{ABF64C8C-9B4C-9D21-9AF5-4477981CD304}"/>
              </a:ext>
            </a:extLst>
          </p:cNvPr>
          <p:cNvGrpSpPr/>
          <p:nvPr/>
        </p:nvGrpSpPr>
        <p:grpSpPr>
          <a:xfrm>
            <a:off x="4595639" y="5476154"/>
            <a:ext cx="864096" cy="864096"/>
            <a:chOff x="4238823" y="4489151"/>
            <a:chExt cx="864096" cy="864096"/>
          </a:xfrm>
        </p:grpSpPr>
        <p:sp>
          <p:nvSpPr>
            <p:cNvPr id="16" name="직각 삼각형 23">
              <a:extLst>
                <a:ext uri="{FF2B5EF4-FFF2-40B4-BE49-F238E27FC236}">
                  <a16:creationId xmlns:a16="http://schemas.microsoft.com/office/drawing/2014/main" id="{28B2A99B-06B7-7194-14A2-260C9E93F2DD}"/>
                </a:ext>
              </a:extLst>
            </p:cNvPr>
            <p:cNvSpPr/>
            <p:nvPr/>
          </p:nvSpPr>
          <p:spPr>
            <a:xfrm rot="16200000">
              <a:off x="4238823" y="4489151"/>
              <a:ext cx="864096" cy="864096"/>
            </a:xfrm>
            <a:prstGeom prst="rtTriangl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a typeface="맑은 고딕" pitchFamily="50" charset="-127"/>
              </a:endParaRPr>
            </a:p>
          </p:txBody>
        </p:sp>
        <p:sp>
          <p:nvSpPr>
            <p:cNvPr id="17" name="TextBox 13">
              <a:extLst>
                <a:ext uri="{FF2B5EF4-FFF2-40B4-BE49-F238E27FC236}">
                  <a16:creationId xmlns:a16="http://schemas.microsoft.com/office/drawing/2014/main" id="{ADA89448-5159-F66C-80CE-8F46B466264C}"/>
                </a:ext>
              </a:extLst>
            </p:cNvPr>
            <p:cNvSpPr txBox="1">
              <a:spLocks noChangeArrowheads="1"/>
            </p:cNvSpPr>
            <p:nvPr/>
          </p:nvSpPr>
          <p:spPr bwMode="auto">
            <a:xfrm>
              <a:off x="4589575" y="4838590"/>
              <a:ext cx="508473" cy="477054"/>
            </a:xfrm>
            <a:prstGeom prst="rect">
              <a:avLst/>
            </a:prstGeom>
          </p:spPr>
          <p:txBody>
            <a:bodyPr wrap="none">
              <a:spAutoFit/>
            </a:bodyPr>
            <a:lstStyle/>
            <a:p>
              <a:r>
                <a:rPr lang="en-US" altLang="ko-KR" sz="2500" b="1" dirty="0">
                  <a:solidFill>
                    <a:schemeClr val="bg1"/>
                  </a:solidFill>
                  <a:latin typeface="+mj-lt"/>
                  <a:ea typeface="맑은 고딕" pitchFamily="50" charset="-127"/>
                  <a:cs typeface="+mj-cs"/>
                </a:rPr>
                <a:t>04</a:t>
              </a:r>
              <a:endParaRPr lang="ko-KR" altLang="en-US" sz="2500" b="1" dirty="0">
                <a:solidFill>
                  <a:schemeClr val="bg1"/>
                </a:solidFill>
                <a:latin typeface="+mj-lt"/>
                <a:ea typeface="맑은 고딕" pitchFamily="50" charset="-127"/>
                <a:cs typeface="+mj-cs"/>
              </a:endParaRPr>
            </a:p>
          </p:txBody>
        </p:sp>
      </p:grpSp>
      <p:sp>
        <p:nvSpPr>
          <p:cNvPr id="19" name="Text Box 5">
            <a:extLst>
              <a:ext uri="{FF2B5EF4-FFF2-40B4-BE49-F238E27FC236}">
                <a16:creationId xmlns:a16="http://schemas.microsoft.com/office/drawing/2014/main" id="{C6CA1394-23CE-E914-905A-097451AC4BCF}"/>
              </a:ext>
            </a:extLst>
          </p:cNvPr>
          <p:cNvSpPr txBox="1">
            <a:spLocks noChangeArrowheads="1"/>
          </p:cNvSpPr>
          <p:nvPr/>
        </p:nvSpPr>
        <p:spPr bwMode="auto">
          <a:xfrm>
            <a:off x="5613602" y="3671110"/>
            <a:ext cx="3150969" cy="369332"/>
          </a:xfrm>
          <a:prstGeom prst="rect">
            <a:avLst/>
          </a:prstGeom>
          <a:noFill/>
          <a:ln w="9525">
            <a:noFill/>
            <a:miter lim="800000"/>
            <a:headEnd/>
            <a:tailEnd/>
          </a:ln>
        </p:spPr>
        <p:txBody>
          <a:bodyPr wrap="square">
            <a:spAutoFit/>
          </a:bodyPr>
          <a:lstStyle/>
          <a:p>
            <a:pPr>
              <a:defRPr/>
            </a:pPr>
            <a:r>
              <a:rPr lang="en-US" altLang="ja-JP" sz="1800" b="1" dirty="0">
                <a:solidFill>
                  <a:schemeClr val="accent6">
                    <a:lumMod val="75000"/>
                  </a:schemeClr>
                </a:solidFill>
                <a:latin typeface="BIZ UDP明朝 Medium" panose="02020500000000000000" pitchFamily="18" charset="-128"/>
                <a:ea typeface="BIZ UDP明朝 Medium" panose="02020500000000000000" pitchFamily="18" charset="-128"/>
              </a:rPr>
              <a:t>Route53</a:t>
            </a:r>
            <a:endParaRPr lang="en-US" altLang="ko-KR" b="1" dirty="0">
              <a:solidFill>
                <a:schemeClr val="accent6">
                  <a:lumMod val="75000"/>
                </a:schemeClr>
              </a:solidFill>
              <a:latin typeface="BIZ UDP明朝 Medium" panose="02020500000000000000" pitchFamily="18" charset="-128"/>
              <a:ea typeface="BIZ UDP明朝 Medium" panose="02020500000000000000" pitchFamily="18" charset="-128"/>
            </a:endParaRPr>
          </a:p>
        </p:txBody>
      </p:sp>
      <p:sp>
        <p:nvSpPr>
          <p:cNvPr id="22" name="Text Box 5">
            <a:extLst>
              <a:ext uri="{FF2B5EF4-FFF2-40B4-BE49-F238E27FC236}">
                <a16:creationId xmlns:a16="http://schemas.microsoft.com/office/drawing/2014/main" id="{6286828B-49EF-1DB2-95F8-A3227739ECEA}"/>
              </a:ext>
            </a:extLst>
          </p:cNvPr>
          <p:cNvSpPr txBox="1">
            <a:spLocks noChangeArrowheads="1"/>
          </p:cNvSpPr>
          <p:nvPr/>
        </p:nvSpPr>
        <p:spPr bwMode="auto">
          <a:xfrm>
            <a:off x="5613602" y="4757512"/>
            <a:ext cx="2726453" cy="369332"/>
          </a:xfrm>
          <a:prstGeom prst="rect">
            <a:avLst/>
          </a:prstGeom>
          <a:noFill/>
          <a:ln w="9525">
            <a:noFill/>
            <a:miter lim="800000"/>
            <a:headEnd/>
            <a:tailEnd/>
          </a:ln>
        </p:spPr>
        <p:txBody>
          <a:bodyPr wrap="square">
            <a:spAutoFit/>
          </a:bodyPr>
          <a:lstStyle/>
          <a:p>
            <a:pPr>
              <a:defRPr/>
            </a:pPr>
            <a:r>
              <a:rPr lang="en-US" altLang="ja-JP" sz="1800" b="1" dirty="0">
                <a:solidFill>
                  <a:schemeClr val="accent6">
                    <a:lumMod val="75000"/>
                  </a:schemeClr>
                </a:solidFill>
                <a:latin typeface="BIZ UDP明朝 Medium" panose="02020500000000000000" pitchFamily="18" charset="-128"/>
                <a:ea typeface="BIZ UDP明朝 Medium" panose="02020500000000000000" pitchFamily="18" charset="-128"/>
              </a:rPr>
              <a:t>ACM</a:t>
            </a:r>
            <a:endParaRPr lang="en-US" altLang="ko-KR" b="1" dirty="0">
              <a:solidFill>
                <a:schemeClr val="accent6">
                  <a:lumMod val="75000"/>
                </a:schemeClr>
              </a:solidFill>
              <a:latin typeface="BIZ UDP明朝 Medium" panose="02020500000000000000" pitchFamily="18" charset="-128"/>
              <a:ea typeface="BIZ UDP明朝 Medium" panose="02020500000000000000" pitchFamily="18" charset="-128"/>
            </a:endParaRPr>
          </a:p>
        </p:txBody>
      </p:sp>
      <p:sp>
        <p:nvSpPr>
          <p:cNvPr id="23" name="Text Box 5">
            <a:extLst>
              <a:ext uri="{FF2B5EF4-FFF2-40B4-BE49-F238E27FC236}">
                <a16:creationId xmlns:a16="http://schemas.microsoft.com/office/drawing/2014/main" id="{2E9F8BEE-54A9-4485-30DE-5BD610AD9383}"/>
              </a:ext>
            </a:extLst>
          </p:cNvPr>
          <p:cNvSpPr txBox="1">
            <a:spLocks noChangeArrowheads="1"/>
          </p:cNvSpPr>
          <p:nvPr/>
        </p:nvSpPr>
        <p:spPr bwMode="auto">
          <a:xfrm>
            <a:off x="5607518" y="5843915"/>
            <a:ext cx="2804546" cy="369332"/>
          </a:xfrm>
          <a:prstGeom prst="rect">
            <a:avLst/>
          </a:prstGeom>
          <a:noFill/>
          <a:ln w="9525">
            <a:noFill/>
            <a:miter lim="800000"/>
            <a:headEnd/>
            <a:tailEnd/>
          </a:ln>
        </p:spPr>
        <p:txBody>
          <a:bodyPr wrap="square">
            <a:spAutoFit/>
          </a:bodyPr>
          <a:lstStyle/>
          <a:p>
            <a:pPr>
              <a:defRPr/>
            </a:pPr>
            <a:r>
              <a:rPr lang="en-US" altLang="ja-JP" sz="1800" b="1" dirty="0">
                <a:solidFill>
                  <a:schemeClr val="accent6">
                    <a:lumMod val="75000"/>
                  </a:schemeClr>
                </a:solidFill>
                <a:latin typeface="BIZ UDP明朝 Medium" panose="02020500000000000000" pitchFamily="18" charset="-128"/>
                <a:ea typeface="BIZ UDP明朝 Medium" panose="02020500000000000000" pitchFamily="18" charset="-128"/>
              </a:rPr>
              <a:t>ELB</a:t>
            </a:r>
            <a:endParaRPr lang="en-US" altLang="ko-KR" sz="1800" b="1" dirty="0">
              <a:solidFill>
                <a:schemeClr val="accent6">
                  <a:lumMod val="75000"/>
                </a:schemeClr>
              </a:solidFill>
              <a:latin typeface="BIZ UDP明朝 Medium" panose="02020500000000000000" pitchFamily="18" charset="-128"/>
              <a:ea typeface="BIZ UDP明朝 Medium" panose="02020500000000000000" pitchFamily="18" charset="-128"/>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4824536"/>
          </a:xfrm>
          <a:noFill/>
        </p:spPr>
        <p:txBody>
          <a:bodyPr>
            <a:normAutofit/>
          </a:bodyPr>
          <a:lstStyle/>
          <a:p>
            <a:pPr marL="0" indent="0"/>
            <a:r>
              <a:rPr lang="ja-JP" altLang="en-US" b="0" i="0" dirty="0">
                <a:solidFill>
                  <a:srgbClr val="202020"/>
                </a:solidFill>
                <a:effectLst/>
                <a:latin typeface="BIZ UDP明朝 Medium" panose="02020500000000000000" pitchFamily="18" charset="-128"/>
                <a:ea typeface="BIZ UDP明朝 Medium" panose="02020500000000000000" pitchFamily="18" charset="-128"/>
              </a:rPr>
              <a:t>　 </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ヘルスチェック</a:t>
            </a:r>
            <a:r>
              <a:rPr lang="ja-JP" altLang="en-US" b="0" i="0" dirty="0">
                <a:solidFill>
                  <a:srgbClr val="202020"/>
                </a:solidFill>
                <a:effectLst/>
                <a:latin typeface="BIZ UDP明朝 Medium" panose="02020500000000000000" pitchFamily="18" charset="-128"/>
                <a:ea typeface="BIZ UDP明朝 Medium" panose="02020500000000000000" pitchFamily="18" charset="-128"/>
              </a:rPr>
              <a:t>はロードバランサーの機能の一つで、</a:t>
            </a:r>
            <a:r>
              <a:rPr lang="ja-JP" altLang="en-US" b="0" i="0" u="heavy" dirty="0">
                <a:solidFill>
                  <a:srgbClr val="202020"/>
                </a:solidFill>
                <a:effectLst/>
                <a:uFill>
                  <a:solidFill>
                    <a:srgbClr val="F6882E"/>
                  </a:solidFill>
                </a:uFill>
                <a:latin typeface="BIZ UDP明朝 Medium" panose="02020500000000000000" pitchFamily="18" charset="-128"/>
                <a:ea typeface="BIZ UDP明朝 Medium" panose="02020500000000000000" pitchFamily="18" charset="-128"/>
              </a:rPr>
              <a:t>ターゲット先の各サーバ</a:t>
            </a:r>
            <a:r>
              <a:rPr lang="ja-JP" altLang="en-US" b="0" i="0" u="heavy" dirty="0">
                <a:solidFill>
                  <a:srgbClr val="14171A"/>
                </a:solidFill>
                <a:effectLst/>
                <a:uFill>
                  <a:solidFill>
                    <a:srgbClr val="F6882E"/>
                  </a:solidFill>
                </a:uFill>
                <a:latin typeface="BIZ UDP明朝 Medium" panose="02020500000000000000" pitchFamily="18" charset="-128"/>
                <a:ea typeface="BIZ UDP明朝 Medium" panose="02020500000000000000" pitchFamily="18" charset="-128"/>
              </a:rPr>
              <a:t>に定期的にリクエストを送信し</a:t>
            </a:r>
            <a:r>
              <a:rPr lang="ja-JP" altLang="en-US" b="0" i="0" u="heavy" dirty="0">
                <a:solidFill>
                  <a:srgbClr val="202020"/>
                </a:solidFill>
                <a:effectLst/>
                <a:uFill>
                  <a:solidFill>
                    <a:srgbClr val="F6882E"/>
                  </a:solidFill>
                </a:uFill>
                <a:latin typeface="BIZ UDP明朝 Medium" panose="02020500000000000000" pitchFamily="18" charset="-128"/>
                <a:ea typeface="BIZ UDP明朝 Medium" panose="02020500000000000000" pitchFamily="18" charset="-128"/>
              </a:rPr>
              <a:t>、異常を検知したサーバを自動的にターゲット先から切り離す機能</a:t>
            </a:r>
            <a:r>
              <a:rPr lang="ja-JP" altLang="en-US" b="0" i="0" dirty="0">
                <a:solidFill>
                  <a:srgbClr val="202020"/>
                </a:solidFill>
                <a:effectLst/>
                <a:latin typeface="BIZ UDP明朝 Medium" panose="02020500000000000000" pitchFamily="18" charset="-128"/>
                <a:ea typeface="BIZ UDP明朝 Medium" panose="02020500000000000000" pitchFamily="18" charset="-128"/>
              </a:rPr>
              <a:t>のことです。</a:t>
            </a:r>
            <a:r>
              <a:rPr lang="ja-JP" altLang="en-US" i="0" dirty="0">
                <a:solidFill>
                  <a:schemeClr val="tx1"/>
                </a:solidFill>
                <a:latin typeface="BIZ UDP明朝 Medium" panose="02020500000000000000" pitchFamily="18" charset="-128"/>
                <a:ea typeface="BIZ UDP明朝 Medium" panose="02020500000000000000" pitchFamily="18" charset="-128"/>
              </a:rPr>
              <a:t>　</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例えば</a:t>
            </a:r>
            <a:r>
              <a:rPr lang="en-US" altLang="ja-JP" i="0" dirty="0">
                <a:solidFill>
                  <a:schemeClr val="tx1"/>
                </a:solidFill>
                <a:latin typeface="BIZ UDP明朝 Medium" panose="02020500000000000000" pitchFamily="18" charset="-128"/>
                <a:ea typeface="BIZ UDP明朝 Medium" panose="02020500000000000000" pitchFamily="18" charset="-128"/>
              </a:rPr>
              <a:t>ALB</a:t>
            </a:r>
            <a:r>
              <a:rPr lang="ja-JP" altLang="en-US" i="0" dirty="0">
                <a:solidFill>
                  <a:schemeClr val="tx1"/>
                </a:solidFill>
                <a:latin typeface="BIZ UDP明朝 Medium" panose="02020500000000000000" pitchFamily="18" charset="-128"/>
                <a:ea typeface="BIZ UDP明朝 Medium" panose="02020500000000000000" pitchFamily="18" charset="-128"/>
              </a:rPr>
              <a:t>の場合、ターゲット先の</a:t>
            </a:r>
            <a:r>
              <a:rPr lang="en-US" altLang="ja-JP" i="0" dirty="0">
                <a:solidFill>
                  <a:schemeClr val="tx1"/>
                </a:solidFill>
                <a:latin typeface="BIZ UDP明朝 Medium" panose="02020500000000000000" pitchFamily="18" charset="-128"/>
                <a:ea typeface="BIZ UDP明朝 Medium" panose="02020500000000000000" pitchFamily="18" charset="-128"/>
              </a:rPr>
              <a:t>EC2</a:t>
            </a:r>
            <a:r>
              <a:rPr lang="ja-JP" altLang="en-US" i="0" dirty="0">
                <a:solidFill>
                  <a:schemeClr val="tx1"/>
                </a:solidFill>
                <a:latin typeface="BIZ UDP明朝 Medium" panose="02020500000000000000" pitchFamily="18" charset="-128"/>
                <a:ea typeface="BIZ UDP明朝 Medium" panose="02020500000000000000" pitchFamily="18" charset="-128"/>
              </a:rPr>
              <a:t>に対して、</a:t>
            </a:r>
            <a:r>
              <a:rPr lang="en-US" altLang="ja-JP" i="0" dirty="0">
                <a:solidFill>
                  <a:schemeClr val="tx1"/>
                </a:solidFill>
                <a:latin typeface="BIZ UDP明朝 Medium" panose="02020500000000000000" pitchFamily="18" charset="-128"/>
                <a:ea typeface="BIZ UDP明朝 Medium" panose="02020500000000000000" pitchFamily="18" charset="-128"/>
              </a:rPr>
              <a:t>HTTP</a:t>
            </a:r>
            <a:r>
              <a:rPr lang="ja-JP" altLang="en-US" i="0" dirty="0">
                <a:solidFill>
                  <a:schemeClr val="tx1"/>
                </a:solidFill>
                <a:latin typeface="BIZ UDP明朝 Medium" panose="02020500000000000000" pitchFamily="18" charset="-128"/>
                <a:ea typeface="BIZ UDP明朝 Medium" panose="02020500000000000000" pitchFamily="18" charset="-128"/>
              </a:rPr>
              <a:t>でヘルスチェックを行います。</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その際に、ヘルスチェックを行う</a:t>
            </a:r>
            <a:r>
              <a:rPr lang="en-US" altLang="ja-JP" i="0" dirty="0">
                <a:solidFill>
                  <a:schemeClr val="tx1"/>
                </a:solidFill>
                <a:latin typeface="BIZ UDP明朝 Medium" panose="02020500000000000000" pitchFamily="18" charset="-128"/>
                <a:ea typeface="BIZ UDP明朝 Medium" panose="02020500000000000000" pitchFamily="18" charset="-128"/>
              </a:rPr>
              <a:t>EC2</a:t>
            </a:r>
            <a:r>
              <a:rPr lang="ja-JP" altLang="en-US" i="0" dirty="0">
                <a:solidFill>
                  <a:schemeClr val="tx1"/>
                </a:solidFill>
                <a:latin typeface="BIZ UDP明朝 Medium" panose="02020500000000000000" pitchFamily="18" charset="-128"/>
                <a:ea typeface="BIZ UDP明朝 Medium" panose="02020500000000000000" pitchFamily="18" charset="-128"/>
              </a:rPr>
              <a:t>内のパスのことを</a:t>
            </a:r>
            <a:r>
              <a:rPr lang="ja-JP" altLang="en-US" b="1" i="0" dirty="0">
                <a:solidFill>
                  <a:srgbClr val="F6882E"/>
                </a:solidFill>
                <a:latin typeface="BIZ UDP明朝 Medium" panose="02020500000000000000" pitchFamily="18" charset="-128"/>
                <a:ea typeface="BIZ UDP明朝 Medium" panose="02020500000000000000" pitchFamily="18" charset="-128"/>
              </a:rPr>
              <a:t>ヘルスチェックパス</a:t>
            </a:r>
            <a:r>
              <a:rPr lang="ja-JP" altLang="en-US" i="0" dirty="0">
                <a:solidFill>
                  <a:schemeClr val="tx1"/>
                </a:solidFill>
                <a:latin typeface="BIZ UDP明朝 Medium" panose="02020500000000000000" pitchFamily="18" charset="-128"/>
                <a:ea typeface="BIZ UDP明朝 Medium" panose="02020500000000000000" pitchFamily="18" charset="-128"/>
              </a:rPr>
              <a:t>といい、「</a:t>
            </a:r>
            <a:r>
              <a:rPr lang="en-US" altLang="ja-JP" b="0" i="0" dirty="0">
                <a:solidFill>
                  <a:srgbClr val="14171A"/>
                </a:solidFill>
                <a:effectLst/>
                <a:latin typeface="BIZ UDP明朝 Medium" panose="02020500000000000000" pitchFamily="18" charset="-128"/>
                <a:ea typeface="BIZ UDP明朝 Medium" panose="02020500000000000000" pitchFamily="18" charset="-128"/>
              </a:rPr>
              <a:t>/</a:t>
            </a:r>
            <a:r>
              <a:rPr lang="ja-JP" altLang="en-US" b="0" i="0" dirty="0">
                <a:solidFill>
                  <a:srgbClr val="14171A"/>
                </a:solidFill>
                <a:effectLst/>
                <a:latin typeface="BIZ UDP明朝 Medium" panose="02020500000000000000" pitchFamily="18" charset="-128"/>
                <a:ea typeface="BIZ UDP明朝 Medium" panose="02020500000000000000" pitchFamily="18" charset="-128"/>
              </a:rPr>
              <a:t>」を指定した場合、</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ドキュメントルート（デフォルトで「</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/var/www/html</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a:t>
            </a:r>
            <a:r>
              <a:rPr lang="ja-JP" altLang="en-US" b="0" i="0" dirty="0">
                <a:solidFill>
                  <a:srgbClr val="14171A"/>
                </a:solidFill>
                <a:effectLst/>
                <a:latin typeface="BIZ UDP明朝 Medium" panose="02020500000000000000" pitchFamily="18" charset="-128"/>
                <a:ea typeface="BIZ UDP明朝 Medium" panose="02020500000000000000" pitchFamily="18" charset="-128"/>
              </a:rPr>
              <a:t>になります。</a:t>
            </a:r>
            <a:endParaRPr lang="en-US" altLang="ja-JP" b="0" i="0" dirty="0">
              <a:solidFill>
                <a:srgbClr val="14171A"/>
              </a:solidFill>
              <a:effectLst/>
              <a:latin typeface="BIZ UDP明朝 Medium" panose="02020500000000000000" pitchFamily="18" charset="-128"/>
              <a:ea typeface="BIZ UDP明朝 Medium" panose="02020500000000000000" pitchFamily="18" charset="-128"/>
            </a:endParaRPr>
          </a:p>
          <a:p>
            <a:pPr marL="0" indent="0"/>
            <a:r>
              <a:rPr lang="ja-JP" altLang="en-US" i="0" dirty="0">
                <a:solidFill>
                  <a:srgbClr val="14171A"/>
                </a:solidFill>
                <a:latin typeface="BIZ UDP明朝 Medium" panose="02020500000000000000" pitchFamily="18" charset="-128"/>
                <a:ea typeface="BIZ UDP明朝 Medium" panose="02020500000000000000" pitchFamily="18" charset="-128"/>
              </a:rPr>
              <a:t>　また、</a:t>
            </a:r>
            <a:r>
              <a:rPr lang="en-US" altLang="ja-JP" b="0" i="0" dirty="0">
                <a:solidFill>
                  <a:srgbClr val="14171A"/>
                </a:solidFill>
                <a:effectLst/>
                <a:latin typeface="BIZ UDP明朝 Medium" panose="02020500000000000000" pitchFamily="18" charset="-128"/>
                <a:ea typeface="BIZ UDP明朝 Medium" panose="02020500000000000000" pitchFamily="18" charset="-128"/>
              </a:rPr>
              <a:t>ALB</a:t>
            </a:r>
            <a:r>
              <a:rPr lang="ja-JP" altLang="en-US" b="0" i="0" dirty="0">
                <a:solidFill>
                  <a:srgbClr val="14171A"/>
                </a:solidFill>
                <a:effectLst/>
                <a:latin typeface="BIZ UDP明朝 Medium" panose="02020500000000000000" pitchFamily="18" charset="-128"/>
                <a:ea typeface="BIZ UDP明朝 Medium" panose="02020500000000000000" pitchFamily="18" charset="-128"/>
              </a:rPr>
              <a:t>はヘルスチェックに失敗したインスタンスしか存在しない場合、すべてのターゲットにリクエストをルーティングします。</a:t>
            </a:r>
            <a:endParaRPr lang="ko-KR" altLang="en-US" i="0" dirty="0">
              <a:solidFill>
                <a:schemeClr val="tx1"/>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04 ELB</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ヘルスチェック</a:t>
            </a:r>
          </a:p>
        </p:txBody>
      </p:sp>
      <p:pic>
        <p:nvPicPr>
          <p:cNvPr id="4" name="図 3">
            <a:extLst>
              <a:ext uri="{FF2B5EF4-FFF2-40B4-BE49-F238E27FC236}">
                <a16:creationId xmlns:a16="http://schemas.microsoft.com/office/drawing/2014/main" id="{D8B375CB-542C-FFA9-885F-C27289A3D516}"/>
              </a:ext>
            </a:extLst>
          </p:cNvPr>
          <p:cNvPicPr>
            <a:picLocks noChangeAspect="1"/>
          </p:cNvPicPr>
          <p:nvPr/>
        </p:nvPicPr>
        <p:blipFill>
          <a:blip r:embed="rId2"/>
          <a:stretch>
            <a:fillRect/>
          </a:stretch>
        </p:blipFill>
        <p:spPr>
          <a:xfrm>
            <a:off x="2213992" y="3284984"/>
            <a:ext cx="4716016" cy="3471512"/>
          </a:xfrm>
          <a:prstGeom prst="rect">
            <a:avLst/>
          </a:prstGeom>
        </p:spPr>
      </p:pic>
    </p:spTree>
    <p:extLst>
      <p:ext uri="{BB962C8B-B14F-4D97-AF65-F5344CB8AC3E}">
        <p14:creationId xmlns:p14="http://schemas.microsoft.com/office/powerpoint/2010/main" val="33564678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a:xfrm>
            <a:off x="3563888" y="3068960"/>
            <a:ext cx="5472654" cy="1368152"/>
          </a:xfrm>
        </p:spPr>
        <p:txBody>
          <a:bodyPr/>
          <a:lstStyle/>
          <a:p>
            <a:r>
              <a:rPr lang="en-US" altLang="ko-KR" dirty="0"/>
              <a:t>THANK YOU</a:t>
            </a:r>
            <a:endParaRPr lang="ko-KR"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제목 1">
            <a:extLst>
              <a:ext uri="{FF2B5EF4-FFF2-40B4-BE49-F238E27FC236}">
                <a16:creationId xmlns:a16="http://schemas.microsoft.com/office/drawing/2014/main" id="{8F4012D2-E45B-57FF-3B8C-E8092847CB68}"/>
              </a:ext>
            </a:extLst>
          </p:cNvPr>
          <p:cNvSpPr>
            <a:spLocks noGrp="1"/>
          </p:cNvSpPr>
          <p:nvPr>
            <p:ph type="title"/>
          </p:nvPr>
        </p:nvSpPr>
        <p:spPr>
          <a:xfrm>
            <a:off x="395536" y="0"/>
            <a:ext cx="266429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01 </a:t>
            </a:r>
            <a:r>
              <a:rPr lang="ja-JP" altLang="en-US" sz="1600" dirty="0">
                <a:latin typeface="BIZ UDP明朝 Medium" panose="02020500000000000000" pitchFamily="18" charset="-128"/>
                <a:ea typeface="BIZ UDP明朝 Medium" panose="02020500000000000000" pitchFamily="18" charset="-128"/>
              </a:rPr>
              <a:t>構成</a:t>
            </a:r>
            <a:endParaRPr lang="ko-KR" altLang="en-US" sz="1600" dirty="0">
              <a:latin typeface="BIZ UDP明朝 Medium" panose="02020500000000000000" pitchFamily="18" charset="-128"/>
            </a:endParaRPr>
          </a:p>
        </p:txBody>
      </p:sp>
      <p:sp>
        <p:nvSpPr>
          <p:cNvPr id="12" name="제목 1">
            <a:extLst>
              <a:ext uri="{FF2B5EF4-FFF2-40B4-BE49-F238E27FC236}">
                <a16:creationId xmlns:a16="http://schemas.microsoft.com/office/drawing/2014/main" id="{DEAE85ED-D608-8E1E-7E58-4B117E739BEC}"/>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構成</a:t>
            </a:r>
          </a:p>
        </p:txBody>
      </p:sp>
      <p:sp>
        <p:nvSpPr>
          <p:cNvPr id="22" name="正方形/長方形 21">
            <a:extLst>
              <a:ext uri="{FF2B5EF4-FFF2-40B4-BE49-F238E27FC236}">
                <a16:creationId xmlns:a16="http://schemas.microsoft.com/office/drawing/2014/main" id="{130837D4-140A-1DB8-3B90-658860BB5C5B}"/>
              </a:ext>
            </a:extLst>
          </p:cNvPr>
          <p:cNvSpPr/>
          <p:nvPr/>
        </p:nvSpPr>
        <p:spPr>
          <a:xfrm>
            <a:off x="395536" y="4581129"/>
            <a:ext cx="8402525" cy="2160240"/>
          </a:xfrm>
          <a:prstGeom prst="rect">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26" name="내용 개체 틀 5">
            <a:extLst>
              <a:ext uri="{FF2B5EF4-FFF2-40B4-BE49-F238E27FC236}">
                <a16:creationId xmlns:a16="http://schemas.microsoft.com/office/drawing/2014/main" id="{4C6CF6C6-84B1-9D0E-1D23-344066B0F396}"/>
              </a:ext>
            </a:extLst>
          </p:cNvPr>
          <p:cNvSpPr>
            <a:spLocks noGrp="1"/>
          </p:cNvSpPr>
          <p:nvPr>
            <p:ph idx="1"/>
          </p:nvPr>
        </p:nvSpPr>
        <p:spPr>
          <a:xfrm>
            <a:off x="395536" y="1124744"/>
            <a:ext cx="8402525" cy="5733256"/>
          </a:xfrm>
          <a:noFill/>
        </p:spPr>
        <p:txBody>
          <a:bodyPr>
            <a:normAutofit fontScale="92500" lnSpcReduction="10000"/>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1" i="0" dirty="0">
                <a:solidFill>
                  <a:srgbClr val="F6882E"/>
                </a:solidFill>
                <a:latin typeface="BIZ UDP明朝 Medium" panose="02020500000000000000" pitchFamily="18" charset="-128"/>
                <a:ea typeface="BIZ UDP明朝 Medium" panose="02020500000000000000" pitchFamily="18" charset="-128"/>
              </a:rPr>
              <a:t>構成</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en-US" altLang="ja-JP" i="0" dirty="0">
                <a:solidFill>
                  <a:schemeClr val="tx1"/>
                </a:solidFill>
                <a:latin typeface="BIZ UDP明朝 Medium" panose="02020500000000000000" pitchFamily="18" charset="-128"/>
                <a:ea typeface="BIZ UDP明朝 Medium" panose="02020500000000000000" pitchFamily="18" charset="-128"/>
              </a:rPr>
              <a:t>VPC</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i="0" dirty="0">
                <a:solidFill>
                  <a:schemeClr val="tx1"/>
                </a:solidFill>
                <a:latin typeface="BIZ UDP明朝 Medium" panose="02020500000000000000" pitchFamily="18" charset="-128"/>
                <a:ea typeface="BIZ UDP明朝 Medium" panose="02020500000000000000" pitchFamily="18" charset="-128"/>
              </a:rPr>
              <a:t>Subnet</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i="0" dirty="0" err="1">
                <a:solidFill>
                  <a:schemeClr val="tx1"/>
                </a:solidFill>
                <a:latin typeface="BIZ UDP明朝 Medium" panose="02020500000000000000" pitchFamily="18" charset="-128"/>
                <a:ea typeface="BIZ UDP明朝 Medium" panose="02020500000000000000" pitchFamily="18" charset="-128"/>
              </a:rPr>
              <a:t>RouteTable</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i="0" dirty="0">
                <a:solidFill>
                  <a:schemeClr val="tx1"/>
                </a:solidFill>
                <a:latin typeface="BIZ UDP明朝 Medium" panose="02020500000000000000" pitchFamily="18" charset="-128"/>
                <a:ea typeface="BIZ UDP明朝 Medium" panose="02020500000000000000" pitchFamily="18" charset="-128"/>
              </a:rPr>
              <a:t>IGW</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i="0" dirty="0">
                <a:solidFill>
                  <a:schemeClr val="tx1"/>
                </a:solidFill>
                <a:latin typeface="BIZ UDP明朝 Medium" panose="02020500000000000000" pitchFamily="18" charset="-128"/>
                <a:ea typeface="BIZ UDP明朝 Medium" panose="02020500000000000000" pitchFamily="18" charset="-128"/>
              </a:rPr>
              <a:t>NGW</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i="0" dirty="0">
                <a:solidFill>
                  <a:schemeClr val="tx1"/>
                </a:solidFill>
                <a:latin typeface="BIZ UDP明朝 Medium" panose="02020500000000000000" pitchFamily="18" charset="-128"/>
                <a:ea typeface="BIZ UDP明朝 Medium" panose="02020500000000000000" pitchFamily="18" charset="-128"/>
              </a:rPr>
              <a:t>EIP</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i="0" dirty="0">
                <a:solidFill>
                  <a:schemeClr val="tx1"/>
                </a:solidFill>
                <a:latin typeface="BIZ UDP明朝 Medium" panose="02020500000000000000" pitchFamily="18" charset="-128"/>
                <a:ea typeface="BIZ UDP明朝 Medium" panose="02020500000000000000" pitchFamily="18" charset="-128"/>
              </a:rPr>
              <a:t>SG</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i="0" dirty="0">
                <a:solidFill>
                  <a:schemeClr val="tx1"/>
                </a:solidFill>
                <a:latin typeface="BIZ UDP明朝 Medium" panose="02020500000000000000" pitchFamily="18" charset="-128"/>
                <a:ea typeface="BIZ UDP明朝 Medium" panose="02020500000000000000" pitchFamily="18" charset="-128"/>
              </a:rPr>
              <a:t>EC2×3</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i="0" dirty="0">
                <a:solidFill>
                  <a:schemeClr val="tx1"/>
                </a:solidFill>
                <a:latin typeface="BIZ UDP明朝 Medium" panose="02020500000000000000" pitchFamily="18" charset="-128"/>
                <a:ea typeface="BIZ UDP明朝 Medium" panose="02020500000000000000" pitchFamily="18" charset="-128"/>
              </a:rPr>
              <a:t>ALB</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i="0" dirty="0">
                <a:solidFill>
                  <a:schemeClr val="tx1"/>
                </a:solidFill>
                <a:latin typeface="BIZ UDP明朝 Medium" panose="02020500000000000000" pitchFamily="18" charset="-128"/>
                <a:ea typeface="BIZ UDP明朝 Medium" panose="02020500000000000000" pitchFamily="18" charset="-128"/>
              </a:rPr>
              <a:t>Route53</a:t>
            </a:r>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i="0" dirty="0">
                <a:solidFill>
                  <a:schemeClr val="tx1"/>
                </a:solidFill>
                <a:latin typeface="BIZ UDP明朝 Medium" panose="02020500000000000000" pitchFamily="18" charset="-128"/>
                <a:ea typeface="BIZ UDP明朝 Medium" panose="02020500000000000000" pitchFamily="18" charset="-128"/>
              </a:rPr>
              <a:t>ACM</a:t>
            </a: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1" i="0" dirty="0">
                <a:solidFill>
                  <a:srgbClr val="F6882E"/>
                </a:solidFill>
                <a:latin typeface="BIZ UDP明朝 Medium" panose="02020500000000000000" pitchFamily="18" charset="-128"/>
                <a:ea typeface="BIZ UDP明朝 Medium" panose="02020500000000000000" pitchFamily="18" charset="-128"/>
              </a:rPr>
              <a:t>要件</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パブリックに踏み台サーバーを１台構築する。</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プライベートに</a:t>
            </a:r>
            <a:r>
              <a:rPr lang="en-US" altLang="ja-JP" i="0" dirty="0">
                <a:solidFill>
                  <a:schemeClr val="tx1"/>
                </a:solidFill>
                <a:latin typeface="BIZ UDP明朝 Medium" panose="02020500000000000000" pitchFamily="18" charset="-128"/>
                <a:ea typeface="BIZ UDP明朝 Medium" panose="02020500000000000000" pitchFamily="18" charset="-128"/>
              </a:rPr>
              <a:t>Web</a:t>
            </a:r>
            <a:r>
              <a:rPr lang="ja-JP" altLang="en-US" i="0" dirty="0">
                <a:solidFill>
                  <a:schemeClr val="tx1"/>
                </a:solidFill>
                <a:latin typeface="BIZ UDP明朝 Medium" panose="02020500000000000000" pitchFamily="18" charset="-128"/>
                <a:ea typeface="BIZ UDP明朝 Medium" panose="02020500000000000000" pitchFamily="18" charset="-128"/>
              </a:rPr>
              <a:t>サーバーを２台構築する。</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踏み台サーバー経由で</a:t>
            </a:r>
            <a:r>
              <a:rPr lang="en-US" altLang="ja-JP" i="0" dirty="0">
                <a:solidFill>
                  <a:schemeClr val="tx1"/>
                </a:solidFill>
                <a:latin typeface="BIZ UDP明朝 Medium" panose="02020500000000000000" pitchFamily="18" charset="-128"/>
                <a:ea typeface="BIZ UDP明朝 Medium" panose="02020500000000000000" pitchFamily="18" charset="-128"/>
              </a:rPr>
              <a:t>Web</a:t>
            </a:r>
            <a:r>
              <a:rPr lang="ja-JP" altLang="en-US" i="0" dirty="0">
                <a:solidFill>
                  <a:schemeClr val="tx1"/>
                </a:solidFill>
                <a:latin typeface="BIZ UDP明朝 Medium" panose="02020500000000000000" pitchFamily="18" charset="-128"/>
                <a:ea typeface="BIZ UDP明朝 Medium" panose="02020500000000000000" pitchFamily="18" charset="-128"/>
              </a:rPr>
              <a:t>サーバーに接続する。</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パブリックに</a:t>
            </a:r>
            <a:r>
              <a:rPr lang="en-US" altLang="ja-JP" i="0" dirty="0">
                <a:solidFill>
                  <a:schemeClr val="tx1"/>
                </a:solidFill>
                <a:latin typeface="BIZ UDP明朝 Medium" panose="02020500000000000000" pitchFamily="18" charset="-128"/>
                <a:ea typeface="BIZ UDP明朝 Medium" panose="02020500000000000000" pitchFamily="18" charset="-128"/>
              </a:rPr>
              <a:t>ALB</a:t>
            </a:r>
            <a:r>
              <a:rPr lang="ja-JP" altLang="en-US" i="0" dirty="0">
                <a:solidFill>
                  <a:schemeClr val="tx1"/>
                </a:solidFill>
                <a:latin typeface="BIZ UDP明朝 Medium" panose="02020500000000000000" pitchFamily="18" charset="-128"/>
                <a:ea typeface="BIZ UDP明朝 Medium" panose="02020500000000000000" pitchFamily="18" charset="-128"/>
              </a:rPr>
              <a:t>１台構築し</a:t>
            </a:r>
            <a:r>
              <a:rPr lang="en-US" altLang="ja-JP" i="0" dirty="0">
                <a:solidFill>
                  <a:schemeClr val="tx1"/>
                </a:solidFill>
                <a:latin typeface="BIZ UDP明朝 Medium" panose="02020500000000000000" pitchFamily="18" charset="-128"/>
                <a:ea typeface="BIZ UDP明朝 Medium" panose="02020500000000000000" pitchFamily="18" charset="-128"/>
              </a:rPr>
              <a:t>SSL</a:t>
            </a:r>
            <a:r>
              <a:rPr lang="ja-JP" altLang="en-US" i="0" dirty="0">
                <a:solidFill>
                  <a:schemeClr val="tx1"/>
                </a:solidFill>
                <a:latin typeface="BIZ UDP明朝 Medium" panose="02020500000000000000" pitchFamily="18" charset="-128"/>
                <a:ea typeface="BIZ UDP明朝 Medium" panose="02020500000000000000" pitchFamily="18" charset="-128"/>
              </a:rPr>
              <a:t>終端とする。</a:t>
            </a:r>
            <a:r>
              <a:rPr lang="en-US" altLang="ja-JP" i="0" dirty="0">
                <a:solidFill>
                  <a:schemeClr val="tx1"/>
                </a:solidFill>
                <a:latin typeface="BIZ UDP明朝 Medium" panose="02020500000000000000" pitchFamily="18" charset="-128"/>
                <a:ea typeface="BIZ UDP明朝 Medium" panose="02020500000000000000" pitchFamily="18" charset="-128"/>
              </a:rPr>
              <a:t>Web</a:t>
            </a:r>
            <a:r>
              <a:rPr lang="ja-JP" altLang="en-US" i="0" dirty="0">
                <a:solidFill>
                  <a:schemeClr val="tx1"/>
                </a:solidFill>
                <a:latin typeface="BIZ UDP明朝 Medium" panose="02020500000000000000" pitchFamily="18" charset="-128"/>
                <a:ea typeface="BIZ UDP明朝 Medium" panose="02020500000000000000" pitchFamily="18" charset="-128"/>
              </a:rPr>
              <a:t>サーバー</a:t>
            </a:r>
            <a:r>
              <a:rPr lang="en-US" altLang="ja-JP" i="0" dirty="0">
                <a:solidFill>
                  <a:schemeClr val="tx1"/>
                </a:solidFill>
                <a:latin typeface="BIZ UDP明朝 Medium" panose="02020500000000000000" pitchFamily="18" charset="-128"/>
                <a:ea typeface="BIZ UDP明朝 Medium" panose="02020500000000000000" pitchFamily="18" charset="-128"/>
              </a:rPr>
              <a:t>2</a:t>
            </a:r>
            <a:r>
              <a:rPr lang="ja-JP" altLang="en-US" i="0" dirty="0">
                <a:solidFill>
                  <a:schemeClr val="tx1"/>
                </a:solidFill>
                <a:latin typeface="BIZ UDP明朝 Medium" panose="02020500000000000000" pitchFamily="18" charset="-128"/>
                <a:ea typeface="BIZ UDP明朝 Medium" panose="02020500000000000000" pitchFamily="18" charset="-128"/>
              </a:rPr>
              <a:t>台で負荷分散通信を行う。</a:t>
            </a:r>
            <a:endParaRPr lang="en-US" altLang="ja-JP" i="0" dirty="0">
              <a:solidFill>
                <a:schemeClr val="tx1"/>
              </a:solidFill>
              <a:latin typeface="BIZ UDP明朝 Medium" panose="02020500000000000000" pitchFamily="18" charset="-128"/>
              <a:ea typeface="BIZ UDP明朝 Medium" panose="02020500000000000000" pitchFamily="18" charset="-128"/>
            </a:endParaRPr>
          </a:p>
        </p:txBody>
      </p:sp>
      <p:pic>
        <p:nvPicPr>
          <p:cNvPr id="3" name="図 2">
            <a:extLst>
              <a:ext uri="{FF2B5EF4-FFF2-40B4-BE49-F238E27FC236}">
                <a16:creationId xmlns:a16="http://schemas.microsoft.com/office/drawing/2014/main" id="{154B26A5-B317-5999-A54F-98331AB03D72}"/>
              </a:ext>
            </a:extLst>
          </p:cNvPr>
          <p:cNvPicPr>
            <a:picLocks noChangeAspect="1"/>
          </p:cNvPicPr>
          <p:nvPr/>
        </p:nvPicPr>
        <p:blipFill>
          <a:blip r:embed="rId2"/>
          <a:stretch>
            <a:fillRect/>
          </a:stretch>
        </p:blipFill>
        <p:spPr>
          <a:xfrm>
            <a:off x="2304720" y="1026863"/>
            <a:ext cx="4534560" cy="3490892"/>
          </a:xfrm>
          <a:prstGeom prst="rect">
            <a:avLst/>
          </a:prstGeom>
        </p:spPr>
      </p:pic>
      <p:sp>
        <p:nvSpPr>
          <p:cNvPr id="4" name="제목 1">
            <a:extLst>
              <a:ext uri="{FF2B5EF4-FFF2-40B4-BE49-F238E27FC236}">
                <a16:creationId xmlns:a16="http://schemas.microsoft.com/office/drawing/2014/main" id="{45AC003C-8043-1FE5-06EC-DCCFA984F857}"/>
              </a:ext>
            </a:extLst>
          </p:cNvPr>
          <p:cNvSpPr txBox="1">
            <a:spLocks/>
          </p:cNvSpPr>
          <p:nvPr/>
        </p:nvSpPr>
        <p:spPr>
          <a:xfrm>
            <a:off x="2298621" y="1124744"/>
            <a:ext cx="682909" cy="391985"/>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000" b="0" dirty="0">
                <a:solidFill>
                  <a:srgbClr val="F6882E"/>
                </a:solidFill>
                <a:latin typeface="BIZ UDP明朝 Medium" panose="02020500000000000000" pitchFamily="18" charset="-128"/>
                <a:ea typeface="BIZ UDP明朝 Medium" panose="02020500000000000000" pitchFamily="18" charset="-128"/>
              </a:rPr>
              <a:t>構成図</a:t>
            </a:r>
          </a:p>
        </p:txBody>
      </p:sp>
    </p:spTree>
    <p:extLst>
      <p:ext uri="{BB962C8B-B14F-4D97-AF65-F5344CB8AC3E}">
        <p14:creationId xmlns:p14="http://schemas.microsoft.com/office/powerpoint/2010/main" val="41900975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4797112"/>
          </a:xfrm>
          <a:solidFill>
            <a:schemeClr val="bg1"/>
          </a:solidFill>
        </p:spPr>
        <p:txBody>
          <a:bodyPr>
            <a:normAutofit/>
          </a:bodyPr>
          <a:lstStyle/>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・リージョン</a:t>
            </a:r>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a:t>
            </a:r>
            <a:r>
              <a:rPr lang="en-US" altLang="ja-JP" sz="1200" i="0" dirty="0">
                <a:solidFill>
                  <a:schemeClr val="tx1"/>
                </a:solidFill>
                <a:latin typeface="BIZ UDP明朝 Medium" panose="02020500000000000000" pitchFamily="18" charset="-128"/>
                <a:ea typeface="BIZ UDP明朝 Medium" panose="02020500000000000000" pitchFamily="18" charset="-128"/>
              </a:rPr>
              <a:t>VPC</a:t>
            </a: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・サブネット</a:t>
            </a:r>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a:t>
            </a:r>
            <a:r>
              <a:rPr lang="en-US" altLang="ja-JP" sz="1200" i="0" dirty="0" err="1">
                <a:solidFill>
                  <a:schemeClr val="tx1"/>
                </a:solidFill>
                <a:latin typeface="BIZ UDP明朝 Medium" panose="02020500000000000000" pitchFamily="18" charset="-128"/>
                <a:ea typeface="BIZ UDP明朝 Medium" panose="02020500000000000000" pitchFamily="18" charset="-128"/>
              </a:rPr>
              <a:t>InternetGateway</a:t>
            </a:r>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p:txBody>
      </p:sp>
      <p:graphicFrame>
        <p:nvGraphicFramePr>
          <p:cNvPr id="25" name="表 25">
            <a:extLst>
              <a:ext uri="{FF2B5EF4-FFF2-40B4-BE49-F238E27FC236}">
                <a16:creationId xmlns:a16="http://schemas.microsoft.com/office/drawing/2014/main" id="{3CFF4B47-98A9-D733-0321-B17F59799447}"/>
              </a:ext>
            </a:extLst>
          </p:cNvPr>
          <p:cNvGraphicFramePr>
            <a:graphicFrameLocks noGrp="1"/>
          </p:cNvGraphicFramePr>
          <p:nvPr>
            <p:extLst>
              <p:ext uri="{D42A27DB-BD31-4B8C-83A1-F6EECF244321}">
                <p14:modId xmlns:p14="http://schemas.microsoft.com/office/powerpoint/2010/main" val="1460836977"/>
              </p:ext>
            </p:extLst>
          </p:nvPr>
        </p:nvGraphicFramePr>
        <p:xfrm>
          <a:off x="523527" y="1382722"/>
          <a:ext cx="3672408" cy="548640"/>
        </p:xfrm>
        <a:graphic>
          <a:graphicData uri="http://schemas.openxmlformats.org/drawingml/2006/table">
            <a:tbl>
              <a:tblPr firstRow="1" bandRow="1">
                <a:tableStyleId>{5C22544A-7EE6-4342-B048-85BDC9FD1C3A}</a:tableStyleId>
              </a:tblPr>
              <a:tblGrid>
                <a:gridCol w="3672408">
                  <a:extLst>
                    <a:ext uri="{9D8B030D-6E8A-4147-A177-3AD203B41FA5}">
                      <a16:colId xmlns:a16="http://schemas.microsoft.com/office/drawing/2014/main" val="1422146022"/>
                    </a:ext>
                  </a:extLst>
                </a:gridCol>
              </a:tblGrid>
              <a:tr h="252028">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場所</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ap-northeast-1</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bl>
          </a:graphicData>
        </a:graphic>
      </p:graphicFrame>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266429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01 </a:t>
            </a:r>
            <a:r>
              <a:rPr lang="ja-JP" altLang="en-US" sz="1600" dirty="0">
                <a:latin typeface="BIZ UDP明朝 Medium" panose="02020500000000000000" pitchFamily="18" charset="-128"/>
                <a:ea typeface="BIZ UDP明朝 Medium" panose="02020500000000000000" pitchFamily="18" charset="-128"/>
              </a:rPr>
              <a:t>構成</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パラメータ</a:t>
            </a:r>
          </a:p>
        </p:txBody>
      </p:sp>
      <p:graphicFrame>
        <p:nvGraphicFramePr>
          <p:cNvPr id="30" name="表 25">
            <a:extLst>
              <a:ext uri="{FF2B5EF4-FFF2-40B4-BE49-F238E27FC236}">
                <a16:creationId xmlns:a16="http://schemas.microsoft.com/office/drawing/2014/main" id="{214E2012-FCD6-F5BF-3BAB-B787756B59E3}"/>
              </a:ext>
            </a:extLst>
          </p:cNvPr>
          <p:cNvGraphicFramePr>
            <a:graphicFrameLocks noGrp="1"/>
          </p:cNvGraphicFramePr>
          <p:nvPr>
            <p:extLst>
              <p:ext uri="{D42A27DB-BD31-4B8C-83A1-F6EECF244321}">
                <p14:modId xmlns:p14="http://schemas.microsoft.com/office/powerpoint/2010/main" val="2811693707"/>
              </p:ext>
            </p:extLst>
          </p:nvPr>
        </p:nvGraphicFramePr>
        <p:xfrm>
          <a:off x="523527" y="2465710"/>
          <a:ext cx="3672408" cy="548640"/>
        </p:xfrm>
        <a:graphic>
          <a:graphicData uri="http://schemas.openxmlformats.org/drawingml/2006/table">
            <a:tbl>
              <a:tblPr firstRow="1" bandRow="1">
                <a:tableStyleId>{5C22544A-7EE6-4342-B048-85BDC9FD1C3A}</a:tableStyleId>
              </a:tblPr>
              <a:tblGrid>
                <a:gridCol w="1836204">
                  <a:extLst>
                    <a:ext uri="{9D8B030D-6E8A-4147-A177-3AD203B41FA5}">
                      <a16:colId xmlns:a16="http://schemas.microsoft.com/office/drawing/2014/main" val="1422146022"/>
                    </a:ext>
                  </a:extLst>
                </a:gridCol>
                <a:gridCol w="1836204">
                  <a:extLst>
                    <a:ext uri="{9D8B030D-6E8A-4147-A177-3AD203B41FA5}">
                      <a16:colId xmlns:a16="http://schemas.microsoft.com/office/drawing/2014/main" val="1249964868"/>
                    </a:ext>
                  </a:extLst>
                </a:gridCol>
              </a:tblGrid>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Name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CIDR</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vpc</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192.168.0.0/16</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bl>
          </a:graphicData>
        </a:graphic>
      </p:graphicFrame>
      <p:graphicFrame>
        <p:nvGraphicFramePr>
          <p:cNvPr id="31" name="表 25">
            <a:extLst>
              <a:ext uri="{FF2B5EF4-FFF2-40B4-BE49-F238E27FC236}">
                <a16:creationId xmlns:a16="http://schemas.microsoft.com/office/drawing/2014/main" id="{48DC726C-6E54-B2D0-3B8B-B4BA03014533}"/>
              </a:ext>
            </a:extLst>
          </p:cNvPr>
          <p:cNvGraphicFramePr>
            <a:graphicFrameLocks noGrp="1"/>
          </p:cNvGraphicFramePr>
          <p:nvPr>
            <p:extLst>
              <p:ext uri="{D42A27DB-BD31-4B8C-83A1-F6EECF244321}">
                <p14:modId xmlns:p14="http://schemas.microsoft.com/office/powerpoint/2010/main" val="2950468685"/>
              </p:ext>
            </p:extLst>
          </p:nvPr>
        </p:nvGraphicFramePr>
        <p:xfrm>
          <a:off x="521092" y="3551763"/>
          <a:ext cx="6188632" cy="1371600"/>
        </p:xfrm>
        <a:graphic>
          <a:graphicData uri="http://schemas.openxmlformats.org/drawingml/2006/table">
            <a:tbl>
              <a:tblPr firstRow="1" bandRow="1">
                <a:tableStyleId>{5C22544A-7EE6-4342-B048-85BDC9FD1C3A}</a:tableStyleId>
              </a:tblPr>
              <a:tblGrid>
                <a:gridCol w="1547158">
                  <a:extLst>
                    <a:ext uri="{9D8B030D-6E8A-4147-A177-3AD203B41FA5}">
                      <a16:colId xmlns:a16="http://schemas.microsoft.com/office/drawing/2014/main" val="1422146022"/>
                    </a:ext>
                  </a:extLst>
                </a:gridCol>
                <a:gridCol w="1547158">
                  <a:extLst>
                    <a:ext uri="{9D8B030D-6E8A-4147-A177-3AD203B41FA5}">
                      <a16:colId xmlns:a16="http://schemas.microsoft.com/office/drawing/2014/main" val="1249964868"/>
                    </a:ext>
                  </a:extLst>
                </a:gridCol>
                <a:gridCol w="1547158">
                  <a:extLst>
                    <a:ext uri="{9D8B030D-6E8A-4147-A177-3AD203B41FA5}">
                      <a16:colId xmlns:a16="http://schemas.microsoft.com/office/drawing/2014/main" val="2989103817"/>
                    </a:ext>
                  </a:extLst>
                </a:gridCol>
                <a:gridCol w="1547158">
                  <a:extLst>
                    <a:ext uri="{9D8B030D-6E8A-4147-A177-3AD203B41FA5}">
                      <a16:colId xmlns:a16="http://schemas.microsoft.com/office/drawing/2014/main" val="4244640801"/>
                    </a:ext>
                  </a:extLst>
                </a:gridCol>
              </a:tblGrid>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Name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CIDR</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AZ</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VPC</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xxx-pub-sub-a</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192.168.0.0/24</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ap-northeast-1a</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vpc</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pri</a:t>
                      </a:r>
                      <a:r>
                        <a:rPr kumimoji="1" lang="en-US" altLang="ja-JP" sz="1200" b="0" dirty="0">
                          <a:solidFill>
                            <a:schemeClr val="tx1"/>
                          </a:solidFill>
                          <a:latin typeface="BIZ UDP明朝 Medium" panose="02020500000000000000" pitchFamily="18" charset="-128"/>
                          <a:ea typeface="BIZ UDP明朝 Medium" panose="02020500000000000000" pitchFamily="18" charset="-128"/>
                        </a:rPr>
                        <a:t>-sub-a</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192.168.10.0/24</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ap-northeast-1a</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vpc</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12292858"/>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xxx-pub-sub-</a:t>
                      </a:r>
                      <a:r>
                        <a:rPr kumimoji="1" lang="ja-JP" altLang="en-US" sz="1200" b="0" dirty="0">
                          <a:solidFill>
                            <a:srgbClr val="FF0000"/>
                          </a:solidFill>
                          <a:latin typeface="BIZ UDP明朝 Medium" panose="02020500000000000000" pitchFamily="18" charset="-128"/>
                          <a:ea typeface="BIZ UDP明朝 Medium" panose="02020500000000000000" pitchFamily="18" charset="-128"/>
                        </a:rPr>
                        <a:t>ｃ</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192.168.1.0/24</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ap-northeast-1c</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xxx-</a:t>
                      </a:r>
                      <a:r>
                        <a:rPr kumimoji="1" lang="en-US" altLang="ja-JP" sz="1200" b="0" dirty="0" err="1">
                          <a:solidFill>
                            <a:srgbClr val="FF0000"/>
                          </a:solidFill>
                          <a:latin typeface="BIZ UDP明朝 Medium" panose="02020500000000000000" pitchFamily="18" charset="-128"/>
                          <a:ea typeface="BIZ UDP明朝 Medium" panose="02020500000000000000" pitchFamily="18" charset="-128"/>
                        </a:rPr>
                        <a:t>vpc</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08172459"/>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xxx-</a:t>
                      </a:r>
                      <a:r>
                        <a:rPr kumimoji="1" lang="en-US" altLang="ja-JP" sz="1200" b="0" dirty="0" err="1">
                          <a:solidFill>
                            <a:srgbClr val="FF0000"/>
                          </a:solidFill>
                          <a:latin typeface="BIZ UDP明朝 Medium" panose="02020500000000000000" pitchFamily="18" charset="-128"/>
                          <a:ea typeface="BIZ UDP明朝 Medium" panose="02020500000000000000" pitchFamily="18" charset="-128"/>
                        </a:rPr>
                        <a:t>pri</a:t>
                      </a:r>
                      <a:r>
                        <a:rPr kumimoji="1" lang="en-US" altLang="ja-JP" sz="1200" b="0" dirty="0">
                          <a:solidFill>
                            <a:srgbClr val="FF0000"/>
                          </a:solidFill>
                          <a:latin typeface="BIZ UDP明朝 Medium" panose="02020500000000000000" pitchFamily="18" charset="-128"/>
                          <a:ea typeface="BIZ UDP明朝 Medium" panose="02020500000000000000" pitchFamily="18" charset="-128"/>
                        </a:rPr>
                        <a:t>-sub-c</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192.168.11.0/24</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ap-northeast-1c</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xxx-</a:t>
                      </a:r>
                      <a:r>
                        <a:rPr kumimoji="1" lang="en-US" altLang="ja-JP" sz="1200" b="0" dirty="0" err="1">
                          <a:solidFill>
                            <a:srgbClr val="FF0000"/>
                          </a:solidFill>
                          <a:latin typeface="BIZ UDP明朝 Medium" panose="02020500000000000000" pitchFamily="18" charset="-128"/>
                          <a:ea typeface="BIZ UDP明朝 Medium" panose="02020500000000000000" pitchFamily="18" charset="-128"/>
                        </a:rPr>
                        <a:t>vpc</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079416432"/>
                  </a:ext>
                </a:extLst>
              </a:tr>
            </a:tbl>
          </a:graphicData>
        </a:graphic>
      </p:graphicFrame>
      <p:graphicFrame>
        <p:nvGraphicFramePr>
          <p:cNvPr id="32" name="表 25">
            <a:extLst>
              <a:ext uri="{FF2B5EF4-FFF2-40B4-BE49-F238E27FC236}">
                <a16:creationId xmlns:a16="http://schemas.microsoft.com/office/drawing/2014/main" id="{09633478-8EA1-EC49-9A21-449910C52C1D}"/>
              </a:ext>
            </a:extLst>
          </p:cNvPr>
          <p:cNvGraphicFramePr>
            <a:graphicFrameLocks noGrp="1"/>
          </p:cNvGraphicFramePr>
          <p:nvPr>
            <p:extLst>
              <p:ext uri="{D42A27DB-BD31-4B8C-83A1-F6EECF244321}">
                <p14:modId xmlns:p14="http://schemas.microsoft.com/office/powerpoint/2010/main" val="4174099480"/>
              </p:ext>
            </p:extLst>
          </p:nvPr>
        </p:nvGraphicFramePr>
        <p:xfrm>
          <a:off x="521092" y="5373216"/>
          <a:ext cx="3672408" cy="548640"/>
        </p:xfrm>
        <a:graphic>
          <a:graphicData uri="http://schemas.openxmlformats.org/drawingml/2006/table">
            <a:tbl>
              <a:tblPr firstRow="1" bandRow="1">
                <a:tableStyleId>{5C22544A-7EE6-4342-B048-85BDC9FD1C3A}</a:tableStyleId>
              </a:tblPr>
              <a:tblGrid>
                <a:gridCol w="1836204">
                  <a:extLst>
                    <a:ext uri="{9D8B030D-6E8A-4147-A177-3AD203B41FA5}">
                      <a16:colId xmlns:a16="http://schemas.microsoft.com/office/drawing/2014/main" val="1422146022"/>
                    </a:ext>
                  </a:extLst>
                </a:gridCol>
                <a:gridCol w="1836204">
                  <a:extLst>
                    <a:ext uri="{9D8B030D-6E8A-4147-A177-3AD203B41FA5}">
                      <a16:colId xmlns:a16="http://schemas.microsoft.com/office/drawing/2014/main" val="1249964868"/>
                    </a:ext>
                  </a:extLst>
                </a:gridCol>
              </a:tblGrid>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Name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VPC</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igw</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vpc</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bl>
          </a:graphicData>
        </a:graphic>
      </p:graphicFrame>
    </p:spTree>
    <p:extLst>
      <p:ext uri="{BB962C8B-B14F-4D97-AF65-F5344CB8AC3E}">
        <p14:creationId xmlns:p14="http://schemas.microsoft.com/office/powerpoint/2010/main" val="1793902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96752"/>
            <a:ext cx="8402525" cy="5400600"/>
          </a:xfrm>
        </p:spPr>
        <p:txBody>
          <a:bodyPr>
            <a:normAutofit/>
          </a:bodyPr>
          <a:lstStyle/>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a:t>
            </a:r>
            <a:r>
              <a:rPr lang="en-US" altLang="ja-JP" sz="1200" i="0" dirty="0" err="1">
                <a:solidFill>
                  <a:schemeClr val="tx1"/>
                </a:solidFill>
                <a:latin typeface="BIZ UDP明朝 Medium" panose="02020500000000000000" pitchFamily="18" charset="-128"/>
                <a:ea typeface="BIZ UDP明朝 Medium" panose="02020500000000000000" pitchFamily="18" charset="-128"/>
              </a:rPr>
              <a:t>NatGateway</a:t>
            </a:r>
            <a:r>
              <a:rPr lang="en-US" altLang="ja-JP" sz="1200" i="0" dirty="0">
                <a:solidFill>
                  <a:schemeClr val="tx1"/>
                </a:solidFill>
                <a:latin typeface="BIZ UDP明朝 Medium" panose="02020500000000000000" pitchFamily="18" charset="-128"/>
                <a:ea typeface="BIZ UDP明朝 Medium" panose="02020500000000000000" pitchFamily="18" charset="-128"/>
              </a:rPr>
              <a:t>(</a:t>
            </a:r>
            <a:r>
              <a:rPr lang="en-US" altLang="ja-JP" sz="1200" i="0" dirty="0" err="1">
                <a:solidFill>
                  <a:schemeClr val="tx1"/>
                </a:solidFill>
                <a:latin typeface="BIZ UDP明朝 Medium" panose="02020500000000000000" pitchFamily="18" charset="-128"/>
                <a:ea typeface="BIZ UDP明朝 Medium" panose="02020500000000000000" pitchFamily="18" charset="-128"/>
              </a:rPr>
              <a:t>ElasticIP</a:t>
            </a:r>
            <a:r>
              <a:rPr lang="en-US" altLang="ja-JP" sz="1200" i="0" dirty="0">
                <a:solidFill>
                  <a:schemeClr val="tx1"/>
                </a:solidFill>
                <a:latin typeface="BIZ UDP明朝 Medium" panose="02020500000000000000" pitchFamily="18" charset="-128"/>
                <a:ea typeface="BIZ UDP明朝 Medium" panose="02020500000000000000" pitchFamily="18" charset="-128"/>
              </a:rPr>
              <a:t>)</a:t>
            </a: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ko-KR" altLang="en-US" sz="1200" i="0" dirty="0">
              <a:solidFill>
                <a:schemeClr val="tx1"/>
              </a:solidFill>
              <a:latin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a:t>
            </a:r>
            <a:r>
              <a:rPr lang="en-US" altLang="ja-JP" sz="1200" i="0" dirty="0" err="1">
                <a:solidFill>
                  <a:schemeClr val="tx1"/>
                </a:solidFill>
                <a:latin typeface="BIZ UDP明朝 Medium" panose="02020500000000000000" pitchFamily="18" charset="-128"/>
                <a:ea typeface="BIZ UDP明朝 Medium" panose="02020500000000000000" pitchFamily="18" charset="-128"/>
              </a:rPr>
              <a:t>RouteTable</a:t>
            </a:r>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a:t>
            </a:r>
            <a:r>
              <a:rPr lang="en-US" altLang="ja-JP" sz="1200" i="0" dirty="0" err="1">
                <a:solidFill>
                  <a:schemeClr val="tx1"/>
                </a:solidFill>
                <a:latin typeface="BIZ UDP明朝 Medium" panose="02020500000000000000" pitchFamily="18" charset="-128"/>
                <a:ea typeface="BIZ UDP明朝 Medium" panose="02020500000000000000" pitchFamily="18" charset="-128"/>
              </a:rPr>
              <a:t>SecurityGroup</a:t>
            </a:r>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ko-KR" altLang="en-US" sz="1200" i="0" dirty="0">
              <a:solidFill>
                <a:schemeClr val="tx1"/>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266429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01 </a:t>
            </a:r>
            <a:r>
              <a:rPr lang="ja-JP" altLang="en-US" sz="1600" dirty="0">
                <a:latin typeface="BIZ UDP明朝 Medium" panose="02020500000000000000" pitchFamily="18" charset="-128"/>
                <a:ea typeface="BIZ UDP明朝 Medium" panose="02020500000000000000" pitchFamily="18" charset="-128"/>
              </a:rPr>
              <a:t>構成</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パラメータ</a:t>
            </a:r>
          </a:p>
        </p:txBody>
      </p:sp>
      <p:graphicFrame>
        <p:nvGraphicFramePr>
          <p:cNvPr id="2" name="表 25">
            <a:extLst>
              <a:ext uri="{FF2B5EF4-FFF2-40B4-BE49-F238E27FC236}">
                <a16:creationId xmlns:a16="http://schemas.microsoft.com/office/drawing/2014/main" id="{4A46E109-EF54-CBF0-8FCA-158AEC5AE535}"/>
              </a:ext>
            </a:extLst>
          </p:cNvPr>
          <p:cNvGraphicFramePr>
            <a:graphicFrameLocks noGrp="1"/>
          </p:cNvGraphicFramePr>
          <p:nvPr>
            <p:extLst>
              <p:ext uri="{D42A27DB-BD31-4B8C-83A1-F6EECF244321}">
                <p14:modId xmlns:p14="http://schemas.microsoft.com/office/powerpoint/2010/main" val="1044626673"/>
              </p:ext>
            </p:extLst>
          </p:nvPr>
        </p:nvGraphicFramePr>
        <p:xfrm>
          <a:off x="539552" y="4322809"/>
          <a:ext cx="4793914" cy="1463040"/>
        </p:xfrm>
        <a:graphic>
          <a:graphicData uri="http://schemas.openxmlformats.org/drawingml/2006/table">
            <a:tbl>
              <a:tblPr firstRow="1" bandRow="1">
                <a:tableStyleId>{5C22544A-7EE6-4342-B048-85BDC9FD1C3A}</a:tableStyleId>
              </a:tblPr>
              <a:tblGrid>
                <a:gridCol w="2396957">
                  <a:extLst>
                    <a:ext uri="{9D8B030D-6E8A-4147-A177-3AD203B41FA5}">
                      <a16:colId xmlns:a16="http://schemas.microsoft.com/office/drawing/2014/main" val="1422146022"/>
                    </a:ext>
                  </a:extLst>
                </a:gridCol>
                <a:gridCol w="2396957">
                  <a:extLst>
                    <a:ext uri="{9D8B030D-6E8A-4147-A177-3AD203B41FA5}">
                      <a16:colId xmlns:a16="http://schemas.microsoft.com/office/drawing/2014/main" val="1249964868"/>
                    </a:ext>
                  </a:extLst>
                </a:gridCol>
              </a:tblGrid>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Name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err="1">
                          <a:solidFill>
                            <a:schemeClr val="tx1"/>
                          </a:solidFill>
                          <a:latin typeface="BIZ UDP明朝 Medium" panose="02020500000000000000" pitchFamily="18" charset="-128"/>
                          <a:ea typeface="BIZ UDP明朝 Medium" panose="02020500000000000000" pitchFamily="18" charset="-128"/>
                        </a:rPr>
                        <a:t>InboundRule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xxx-bastion-sg</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22:MyIP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xxx-private-ec2-sg</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22:xxx-bastion-sg</a:t>
                      </a:r>
                    </a:p>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80:</a:t>
                      </a:r>
                      <a:r>
                        <a:rPr kumimoji="1" lang="ja-JP" altLang="en-US" sz="1200" b="0" dirty="0">
                          <a:solidFill>
                            <a:srgbClr val="FF0000"/>
                          </a:solidFill>
                          <a:latin typeface="BIZ UDP明朝 Medium" panose="02020500000000000000" pitchFamily="18" charset="-128"/>
                          <a:ea typeface="BIZ UDP明朝 Medium" panose="02020500000000000000" pitchFamily="18" charset="-128"/>
                        </a:rPr>
                        <a:t>ｘｘｘ</a:t>
                      </a:r>
                      <a:r>
                        <a:rPr kumimoji="1" lang="en-US" altLang="ja-JP" sz="1200" b="0" dirty="0">
                          <a:solidFill>
                            <a:srgbClr val="FF0000"/>
                          </a:solidFill>
                          <a:latin typeface="BIZ UDP明朝 Medium" panose="02020500000000000000" pitchFamily="18" charset="-128"/>
                          <a:ea typeface="BIZ UDP明朝 Medium" panose="02020500000000000000" pitchFamily="18" charset="-128"/>
                        </a:rPr>
                        <a:t>-</a:t>
                      </a:r>
                      <a:r>
                        <a:rPr kumimoji="1" lang="en-US" altLang="ja-JP" sz="1200" b="0" dirty="0" err="1">
                          <a:solidFill>
                            <a:srgbClr val="FF0000"/>
                          </a:solidFill>
                          <a:latin typeface="BIZ UDP明朝 Medium" panose="02020500000000000000" pitchFamily="18" charset="-128"/>
                          <a:ea typeface="BIZ UDP明朝 Medium" panose="02020500000000000000" pitchFamily="18" charset="-128"/>
                        </a:rPr>
                        <a:t>alb</a:t>
                      </a:r>
                      <a:r>
                        <a:rPr kumimoji="1" lang="en-US" altLang="ja-JP" sz="1200" b="0" dirty="0">
                          <a:solidFill>
                            <a:srgbClr val="FF0000"/>
                          </a:solidFill>
                          <a:latin typeface="BIZ UDP明朝 Medium" panose="02020500000000000000" pitchFamily="18" charset="-128"/>
                          <a:ea typeface="BIZ UDP明朝 Medium" panose="02020500000000000000" pitchFamily="18" charset="-128"/>
                        </a:rPr>
                        <a:t>-sg</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99540617"/>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1200" b="0" dirty="0">
                          <a:solidFill>
                            <a:srgbClr val="FF0000"/>
                          </a:solidFill>
                          <a:latin typeface="BIZ UDP明朝 Medium" panose="02020500000000000000" pitchFamily="18" charset="-128"/>
                          <a:ea typeface="BIZ UDP明朝 Medium" panose="02020500000000000000" pitchFamily="18" charset="-128"/>
                        </a:rPr>
                        <a:t>ｘｘｘ</a:t>
                      </a:r>
                      <a:r>
                        <a:rPr kumimoji="1" lang="en-US" altLang="ja-JP" sz="1200" b="0" dirty="0">
                          <a:solidFill>
                            <a:srgbClr val="FF0000"/>
                          </a:solidFill>
                          <a:latin typeface="BIZ UDP明朝 Medium" panose="02020500000000000000" pitchFamily="18" charset="-128"/>
                          <a:ea typeface="BIZ UDP明朝 Medium" panose="02020500000000000000" pitchFamily="18" charset="-128"/>
                        </a:rPr>
                        <a:t>-</a:t>
                      </a:r>
                      <a:r>
                        <a:rPr kumimoji="1" lang="en-US" altLang="ja-JP" sz="1200" b="0" dirty="0" err="1">
                          <a:solidFill>
                            <a:srgbClr val="FF0000"/>
                          </a:solidFill>
                          <a:latin typeface="BIZ UDP明朝 Medium" panose="02020500000000000000" pitchFamily="18" charset="-128"/>
                          <a:ea typeface="BIZ UDP明朝 Medium" panose="02020500000000000000" pitchFamily="18" charset="-128"/>
                        </a:rPr>
                        <a:t>alb</a:t>
                      </a:r>
                      <a:r>
                        <a:rPr kumimoji="1" lang="en-US" altLang="ja-JP" sz="1200" b="0" dirty="0">
                          <a:solidFill>
                            <a:srgbClr val="FF0000"/>
                          </a:solidFill>
                          <a:latin typeface="BIZ UDP明朝 Medium" panose="02020500000000000000" pitchFamily="18" charset="-128"/>
                          <a:ea typeface="BIZ UDP明朝 Medium" panose="02020500000000000000" pitchFamily="18" charset="-128"/>
                        </a:rPr>
                        <a:t>-sg</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80</a:t>
                      </a:r>
                      <a:r>
                        <a:rPr kumimoji="1" lang="ja-JP" altLang="en-US" sz="1200" b="0" dirty="0">
                          <a:solidFill>
                            <a:srgbClr val="FF0000"/>
                          </a:solidFill>
                          <a:latin typeface="BIZ UDP明朝 Medium" panose="02020500000000000000" pitchFamily="18" charset="-128"/>
                          <a:ea typeface="BIZ UDP明朝 Medium" panose="02020500000000000000" pitchFamily="18" charset="-128"/>
                        </a:rPr>
                        <a:t>：</a:t>
                      </a:r>
                      <a:r>
                        <a:rPr kumimoji="1" lang="en-US" altLang="ja-JP" sz="1200" b="0" dirty="0">
                          <a:solidFill>
                            <a:srgbClr val="FF0000"/>
                          </a:solidFill>
                          <a:latin typeface="BIZ UDP明朝 Medium" panose="02020500000000000000" pitchFamily="18" charset="-128"/>
                          <a:ea typeface="BIZ UDP明朝 Medium" panose="02020500000000000000" pitchFamily="18" charset="-128"/>
                        </a:rPr>
                        <a:t>0.0.0.0/0</a:t>
                      </a:r>
                    </a:p>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443:0.0.0.0/0</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543963258"/>
                  </a:ext>
                </a:extLst>
              </a:tr>
            </a:tbl>
          </a:graphicData>
        </a:graphic>
      </p:graphicFrame>
      <p:graphicFrame>
        <p:nvGraphicFramePr>
          <p:cNvPr id="4" name="表 25">
            <a:extLst>
              <a:ext uri="{FF2B5EF4-FFF2-40B4-BE49-F238E27FC236}">
                <a16:creationId xmlns:a16="http://schemas.microsoft.com/office/drawing/2014/main" id="{F9B8FF01-FAF6-78EA-838F-9757583E8040}"/>
              </a:ext>
            </a:extLst>
          </p:cNvPr>
          <p:cNvGraphicFramePr>
            <a:graphicFrameLocks noGrp="1"/>
          </p:cNvGraphicFramePr>
          <p:nvPr>
            <p:extLst>
              <p:ext uri="{D42A27DB-BD31-4B8C-83A1-F6EECF244321}">
                <p14:modId xmlns:p14="http://schemas.microsoft.com/office/powerpoint/2010/main" val="364015683"/>
              </p:ext>
            </p:extLst>
          </p:nvPr>
        </p:nvGraphicFramePr>
        <p:xfrm>
          <a:off x="539553" y="2581256"/>
          <a:ext cx="6188631" cy="1188720"/>
        </p:xfrm>
        <a:graphic>
          <a:graphicData uri="http://schemas.openxmlformats.org/drawingml/2006/table">
            <a:tbl>
              <a:tblPr firstRow="1" bandRow="1">
                <a:tableStyleId>{5C22544A-7EE6-4342-B048-85BDC9FD1C3A}</a:tableStyleId>
              </a:tblPr>
              <a:tblGrid>
                <a:gridCol w="2062877">
                  <a:extLst>
                    <a:ext uri="{9D8B030D-6E8A-4147-A177-3AD203B41FA5}">
                      <a16:colId xmlns:a16="http://schemas.microsoft.com/office/drawing/2014/main" val="1422146022"/>
                    </a:ext>
                  </a:extLst>
                </a:gridCol>
                <a:gridCol w="2062877">
                  <a:extLst>
                    <a:ext uri="{9D8B030D-6E8A-4147-A177-3AD203B41FA5}">
                      <a16:colId xmlns:a16="http://schemas.microsoft.com/office/drawing/2014/main" val="1249964868"/>
                    </a:ext>
                  </a:extLst>
                </a:gridCol>
                <a:gridCol w="2062877">
                  <a:extLst>
                    <a:ext uri="{9D8B030D-6E8A-4147-A177-3AD203B41FA5}">
                      <a16:colId xmlns:a16="http://schemas.microsoft.com/office/drawing/2014/main" val="1986235345"/>
                    </a:ext>
                  </a:extLst>
                </a:gridCol>
              </a:tblGrid>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Name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ルート</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Subnet</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xxx-pub-</a:t>
                      </a:r>
                      <a:r>
                        <a:rPr kumimoji="1" lang="ja-JP" altLang="en-US" sz="1200" b="0" dirty="0">
                          <a:solidFill>
                            <a:schemeClr val="tx1"/>
                          </a:solidFill>
                          <a:latin typeface="BIZ UDP明朝 Medium" panose="02020500000000000000" pitchFamily="18" charset="-128"/>
                          <a:ea typeface="BIZ UDP明朝 Medium" panose="02020500000000000000" pitchFamily="18" charset="-128"/>
                        </a:rPr>
                        <a:t>ｒｔｂ</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192.168.0.0/16:local</a:t>
                      </a:r>
                    </a:p>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0.0.0.0/0:xxx-igw</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xxx-pub-sub-a</a:t>
                      </a:r>
                    </a:p>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xxx-pub-sub-c</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pri</a:t>
                      </a:r>
                      <a:r>
                        <a:rPr kumimoji="1" lang="en-US" altLang="ja-JP" sz="1200" b="0" dirty="0">
                          <a:solidFill>
                            <a:schemeClr val="tx1"/>
                          </a:solidFill>
                          <a:latin typeface="BIZ UDP明朝 Medium" panose="02020500000000000000" pitchFamily="18" charset="-128"/>
                          <a:ea typeface="BIZ UDP明朝 Medium" panose="02020500000000000000" pitchFamily="18" charset="-128"/>
                        </a:rPr>
                        <a:t>-</a:t>
                      </a:r>
                      <a:r>
                        <a:rPr kumimoji="1" lang="ja-JP" altLang="en-US" sz="1200" b="0" dirty="0">
                          <a:solidFill>
                            <a:schemeClr val="tx1"/>
                          </a:solidFill>
                          <a:latin typeface="BIZ UDP明朝 Medium" panose="02020500000000000000" pitchFamily="18" charset="-128"/>
                          <a:ea typeface="BIZ UDP明朝 Medium" panose="02020500000000000000" pitchFamily="18" charset="-128"/>
                        </a:rPr>
                        <a:t>ｒｔｂ</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192.168.0.0/16:local</a:t>
                      </a:r>
                    </a:p>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0.0.0.0/0:xxx-ngw</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pri</a:t>
                      </a:r>
                      <a:r>
                        <a:rPr kumimoji="1" lang="en-US" altLang="ja-JP" sz="1200" b="0" dirty="0">
                          <a:solidFill>
                            <a:schemeClr val="tx1"/>
                          </a:solidFill>
                          <a:latin typeface="BIZ UDP明朝 Medium" panose="02020500000000000000" pitchFamily="18" charset="-128"/>
                          <a:ea typeface="BIZ UDP明朝 Medium" panose="02020500000000000000" pitchFamily="18" charset="-128"/>
                        </a:rPr>
                        <a:t>-sub-a</a:t>
                      </a:r>
                    </a:p>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xxx-</a:t>
                      </a:r>
                      <a:r>
                        <a:rPr kumimoji="1" lang="en-US" altLang="ja-JP" sz="1200" b="0" dirty="0" err="1">
                          <a:solidFill>
                            <a:srgbClr val="FF0000"/>
                          </a:solidFill>
                          <a:latin typeface="BIZ UDP明朝 Medium" panose="02020500000000000000" pitchFamily="18" charset="-128"/>
                          <a:ea typeface="BIZ UDP明朝 Medium" panose="02020500000000000000" pitchFamily="18" charset="-128"/>
                        </a:rPr>
                        <a:t>pri</a:t>
                      </a:r>
                      <a:r>
                        <a:rPr kumimoji="1" lang="en-US" altLang="ja-JP" sz="1200" b="0" dirty="0">
                          <a:solidFill>
                            <a:srgbClr val="FF0000"/>
                          </a:solidFill>
                          <a:latin typeface="BIZ UDP明朝 Medium" panose="02020500000000000000" pitchFamily="18" charset="-128"/>
                          <a:ea typeface="BIZ UDP明朝 Medium" panose="02020500000000000000" pitchFamily="18" charset="-128"/>
                        </a:rPr>
                        <a:t>-sub-c</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370968460"/>
                  </a:ext>
                </a:extLst>
              </a:tr>
            </a:tbl>
          </a:graphicData>
        </a:graphic>
      </p:graphicFrame>
      <p:graphicFrame>
        <p:nvGraphicFramePr>
          <p:cNvPr id="5" name="表 25">
            <a:extLst>
              <a:ext uri="{FF2B5EF4-FFF2-40B4-BE49-F238E27FC236}">
                <a16:creationId xmlns:a16="http://schemas.microsoft.com/office/drawing/2014/main" id="{BD37686A-DCE8-BE18-07EE-C87BAC7B8406}"/>
              </a:ext>
            </a:extLst>
          </p:cNvPr>
          <p:cNvGraphicFramePr>
            <a:graphicFrameLocks noGrp="1"/>
          </p:cNvGraphicFramePr>
          <p:nvPr>
            <p:extLst>
              <p:ext uri="{D42A27DB-BD31-4B8C-83A1-F6EECF244321}">
                <p14:modId xmlns:p14="http://schemas.microsoft.com/office/powerpoint/2010/main" val="1240897590"/>
              </p:ext>
            </p:extLst>
          </p:nvPr>
        </p:nvGraphicFramePr>
        <p:xfrm>
          <a:off x="539552" y="1464326"/>
          <a:ext cx="6188632" cy="548640"/>
        </p:xfrm>
        <a:graphic>
          <a:graphicData uri="http://schemas.openxmlformats.org/drawingml/2006/table">
            <a:tbl>
              <a:tblPr firstRow="1" bandRow="1">
                <a:tableStyleId>{5C22544A-7EE6-4342-B048-85BDC9FD1C3A}</a:tableStyleId>
              </a:tblPr>
              <a:tblGrid>
                <a:gridCol w="1547158">
                  <a:extLst>
                    <a:ext uri="{9D8B030D-6E8A-4147-A177-3AD203B41FA5}">
                      <a16:colId xmlns:a16="http://schemas.microsoft.com/office/drawing/2014/main" val="1422146022"/>
                    </a:ext>
                  </a:extLst>
                </a:gridCol>
                <a:gridCol w="1547158">
                  <a:extLst>
                    <a:ext uri="{9D8B030D-6E8A-4147-A177-3AD203B41FA5}">
                      <a16:colId xmlns:a16="http://schemas.microsoft.com/office/drawing/2014/main" val="1249964868"/>
                    </a:ext>
                  </a:extLst>
                </a:gridCol>
                <a:gridCol w="1547158">
                  <a:extLst>
                    <a:ext uri="{9D8B030D-6E8A-4147-A177-3AD203B41FA5}">
                      <a16:colId xmlns:a16="http://schemas.microsoft.com/office/drawing/2014/main" val="2989103817"/>
                    </a:ext>
                  </a:extLst>
                </a:gridCol>
                <a:gridCol w="1547158">
                  <a:extLst>
                    <a:ext uri="{9D8B030D-6E8A-4147-A177-3AD203B41FA5}">
                      <a16:colId xmlns:a16="http://schemas.microsoft.com/office/drawing/2014/main" val="4244640801"/>
                    </a:ext>
                  </a:extLst>
                </a:gridCol>
              </a:tblGrid>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Name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Subnet</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err="1">
                          <a:solidFill>
                            <a:schemeClr val="tx1"/>
                          </a:solidFill>
                          <a:latin typeface="BIZ UDP明朝 Medium" panose="02020500000000000000" pitchFamily="18" charset="-128"/>
                          <a:ea typeface="BIZ UDP明朝 Medium" panose="02020500000000000000" pitchFamily="18" charset="-128"/>
                        </a:rPr>
                        <a:t>ElasticIP</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VPC</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ngw</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xxx-pub-sub-a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eip</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vpc</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bl>
          </a:graphicData>
        </a:graphic>
      </p:graphicFrame>
    </p:spTree>
    <p:extLst>
      <p:ext uri="{BB962C8B-B14F-4D97-AF65-F5344CB8AC3E}">
        <p14:creationId xmlns:p14="http://schemas.microsoft.com/office/powerpoint/2010/main" val="31984270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268760"/>
            <a:ext cx="8402525" cy="5400600"/>
          </a:xfrm>
        </p:spPr>
        <p:txBody>
          <a:bodyPr>
            <a:normAutofit/>
          </a:bodyPr>
          <a:lstStyle/>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a:t>
            </a:r>
            <a:r>
              <a:rPr lang="en-US" altLang="ja-JP" sz="1200" i="0" dirty="0">
                <a:solidFill>
                  <a:schemeClr val="tx1"/>
                </a:solidFill>
                <a:latin typeface="BIZ UDP明朝 Medium" panose="02020500000000000000" pitchFamily="18" charset="-128"/>
                <a:ea typeface="BIZ UDP明朝 Medium" panose="02020500000000000000" pitchFamily="18" charset="-128"/>
              </a:rPr>
              <a:t>EC2</a:t>
            </a: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ko-KR" altLang="en-US" sz="1200" i="0" dirty="0">
              <a:solidFill>
                <a:schemeClr val="tx1"/>
              </a:solidFill>
              <a:latin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ko-KR" altLang="en-US" sz="1200" i="0" dirty="0">
              <a:solidFill>
                <a:schemeClr val="tx1"/>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266429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01 </a:t>
            </a:r>
            <a:r>
              <a:rPr lang="ja-JP" altLang="en-US" sz="1600" dirty="0">
                <a:latin typeface="BIZ UDP明朝 Medium" panose="02020500000000000000" pitchFamily="18" charset="-128"/>
                <a:ea typeface="BIZ UDP明朝 Medium" panose="02020500000000000000" pitchFamily="18" charset="-128"/>
              </a:rPr>
              <a:t>構成</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パラメータ</a:t>
            </a:r>
          </a:p>
        </p:txBody>
      </p:sp>
      <p:graphicFrame>
        <p:nvGraphicFramePr>
          <p:cNvPr id="7" name="表 25">
            <a:extLst>
              <a:ext uri="{FF2B5EF4-FFF2-40B4-BE49-F238E27FC236}">
                <a16:creationId xmlns:a16="http://schemas.microsoft.com/office/drawing/2014/main" id="{1536C17C-50A0-3AD8-030E-ECEF6020BB1A}"/>
              </a:ext>
            </a:extLst>
          </p:cNvPr>
          <p:cNvGraphicFramePr>
            <a:graphicFrameLocks noGrp="1"/>
          </p:cNvGraphicFramePr>
          <p:nvPr>
            <p:extLst>
              <p:ext uri="{D42A27DB-BD31-4B8C-83A1-F6EECF244321}">
                <p14:modId xmlns:p14="http://schemas.microsoft.com/office/powerpoint/2010/main" val="3108539398"/>
              </p:ext>
            </p:extLst>
          </p:nvPr>
        </p:nvGraphicFramePr>
        <p:xfrm>
          <a:off x="539552" y="1544003"/>
          <a:ext cx="8352930" cy="1097280"/>
        </p:xfrm>
        <a:graphic>
          <a:graphicData uri="http://schemas.openxmlformats.org/drawingml/2006/table">
            <a:tbl>
              <a:tblPr firstRow="1" bandRow="1">
                <a:tableStyleId>{5C22544A-7EE6-4342-B048-85BDC9FD1C3A}</a:tableStyleId>
              </a:tblPr>
              <a:tblGrid>
                <a:gridCol w="1769578">
                  <a:extLst>
                    <a:ext uri="{9D8B030D-6E8A-4147-A177-3AD203B41FA5}">
                      <a16:colId xmlns:a16="http://schemas.microsoft.com/office/drawing/2014/main" val="1422146022"/>
                    </a:ext>
                  </a:extLst>
                </a:gridCol>
                <a:gridCol w="1571594">
                  <a:extLst>
                    <a:ext uri="{9D8B030D-6E8A-4147-A177-3AD203B41FA5}">
                      <a16:colId xmlns:a16="http://schemas.microsoft.com/office/drawing/2014/main" val="1249964868"/>
                    </a:ext>
                  </a:extLst>
                </a:gridCol>
                <a:gridCol w="1670586">
                  <a:extLst>
                    <a:ext uri="{9D8B030D-6E8A-4147-A177-3AD203B41FA5}">
                      <a16:colId xmlns:a16="http://schemas.microsoft.com/office/drawing/2014/main" val="880606200"/>
                    </a:ext>
                  </a:extLst>
                </a:gridCol>
                <a:gridCol w="1670586">
                  <a:extLst>
                    <a:ext uri="{9D8B030D-6E8A-4147-A177-3AD203B41FA5}">
                      <a16:colId xmlns:a16="http://schemas.microsoft.com/office/drawing/2014/main" val="3507561743"/>
                    </a:ext>
                  </a:extLst>
                </a:gridCol>
                <a:gridCol w="1670586">
                  <a:extLst>
                    <a:ext uri="{9D8B030D-6E8A-4147-A177-3AD203B41FA5}">
                      <a16:colId xmlns:a16="http://schemas.microsoft.com/office/drawing/2014/main" val="1719470685"/>
                    </a:ext>
                  </a:extLst>
                </a:gridCol>
              </a:tblGrid>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Name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インスタンスタイプ</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AMI</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サブネット</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EBS</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xxx-bastion</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t2.micro</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Amazon Linux2</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xxx-pub-sub-a</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gp2:8GiB</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SG</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キーペア</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extLst>
                  <a:ext uri="{0D108BD9-81ED-4DB2-BD59-A6C34878D82A}">
                    <a16:rowId xmlns:a16="http://schemas.microsoft.com/office/drawing/2014/main" val="859887216"/>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xxx-bastion-sg</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xxx-key</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extLst>
                  <a:ext uri="{0D108BD9-81ED-4DB2-BD59-A6C34878D82A}">
                    <a16:rowId xmlns:a16="http://schemas.microsoft.com/office/drawing/2014/main" val="169270340"/>
                  </a:ext>
                </a:extLst>
              </a:tr>
            </a:tbl>
          </a:graphicData>
        </a:graphic>
      </p:graphicFrame>
      <p:graphicFrame>
        <p:nvGraphicFramePr>
          <p:cNvPr id="8" name="表 25">
            <a:extLst>
              <a:ext uri="{FF2B5EF4-FFF2-40B4-BE49-F238E27FC236}">
                <a16:creationId xmlns:a16="http://schemas.microsoft.com/office/drawing/2014/main" id="{3FB2DDC3-01FE-7F56-2E07-B573E37FB0ED}"/>
              </a:ext>
            </a:extLst>
          </p:cNvPr>
          <p:cNvGraphicFramePr>
            <a:graphicFrameLocks noGrp="1"/>
          </p:cNvGraphicFramePr>
          <p:nvPr>
            <p:extLst>
              <p:ext uri="{D42A27DB-BD31-4B8C-83A1-F6EECF244321}">
                <p14:modId xmlns:p14="http://schemas.microsoft.com/office/powerpoint/2010/main" val="1965854182"/>
              </p:ext>
            </p:extLst>
          </p:nvPr>
        </p:nvGraphicFramePr>
        <p:xfrm>
          <a:off x="539552" y="2775652"/>
          <a:ext cx="8352930" cy="1097280"/>
        </p:xfrm>
        <a:graphic>
          <a:graphicData uri="http://schemas.openxmlformats.org/drawingml/2006/table">
            <a:tbl>
              <a:tblPr firstRow="1" bandRow="1">
                <a:tableStyleId>{5C22544A-7EE6-4342-B048-85BDC9FD1C3A}</a:tableStyleId>
              </a:tblPr>
              <a:tblGrid>
                <a:gridCol w="1769578">
                  <a:extLst>
                    <a:ext uri="{9D8B030D-6E8A-4147-A177-3AD203B41FA5}">
                      <a16:colId xmlns:a16="http://schemas.microsoft.com/office/drawing/2014/main" val="1422146022"/>
                    </a:ext>
                  </a:extLst>
                </a:gridCol>
                <a:gridCol w="1571594">
                  <a:extLst>
                    <a:ext uri="{9D8B030D-6E8A-4147-A177-3AD203B41FA5}">
                      <a16:colId xmlns:a16="http://schemas.microsoft.com/office/drawing/2014/main" val="1249964868"/>
                    </a:ext>
                  </a:extLst>
                </a:gridCol>
                <a:gridCol w="1670586">
                  <a:extLst>
                    <a:ext uri="{9D8B030D-6E8A-4147-A177-3AD203B41FA5}">
                      <a16:colId xmlns:a16="http://schemas.microsoft.com/office/drawing/2014/main" val="880606200"/>
                    </a:ext>
                  </a:extLst>
                </a:gridCol>
                <a:gridCol w="1670586">
                  <a:extLst>
                    <a:ext uri="{9D8B030D-6E8A-4147-A177-3AD203B41FA5}">
                      <a16:colId xmlns:a16="http://schemas.microsoft.com/office/drawing/2014/main" val="3507561743"/>
                    </a:ext>
                  </a:extLst>
                </a:gridCol>
                <a:gridCol w="1670586">
                  <a:extLst>
                    <a:ext uri="{9D8B030D-6E8A-4147-A177-3AD203B41FA5}">
                      <a16:colId xmlns:a16="http://schemas.microsoft.com/office/drawing/2014/main" val="1719470685"/>
                    </a:ext>
                  </a:extLst>
                </a:gridCol>
              </a:tblGrid>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Name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インスタンスタイプ</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AMI</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サブネット</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EBS</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xxx-web-1</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t2.micro</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Amazon Linux2</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pri</a:t>
                      </a:r>
                      <a:r>
                        <a:rPr kumimoji="1" lang="en-US" altLang="ja-JP" sz="1200" b="0" dirty="0">
                          <a:solidFill>
                            <a:schemeClr val="tx1"/>
                          </a:solidFill>
                          <a:latin typeface="BIZ UDP明朝 Medium" panose="02020500000000000000" pitchFamily="18" charset="-128"/>
                          <a:ea typeface="BIZ UDP明朝 Medium" panose="02020500000000000000" pitchFamily="18" charset="-128"/>
                        </a:rPr>
                        <a:t>-sub-a</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gp2:8GiB</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SG</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キーペア</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extLst>
                  <a:ext uri="{0D108BD9-81ED-4DB2-BD59-A6C34878D82A}">
                    <a16:rowId xmlns:a16="http://schemas.microsoft.com/office/drawing/2014/main" val="859887216"/>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xxx-private-ec2-sg</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xxx-key</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extLst>
                  <a:ext uri="{0D108BD9-81ED-4DB2-BD59-A6C34878D82A}">
                    <a16:rowId xmlns:a16="http://schemas.microsoft.com/office/drawing/2014/main" val="169270340"/>
                  </a:ext>
                </a:extLst>
              </a:tr>
            </a:tbl>
          </a:graphicData>
        </a:graphic>
      </p:graphicFrame>
      <p:graphicFrame>
        <p:nvGraphicFramePr>
          <p:cNvPr id="9" name="表 25">
            <a:extLst>
              <a:ext uri="{FF2B5EF4-FFF2-40B4-BE49-F238E27FC236}">
                <a16:creationId xmlns:a16="http://schemas.microsoft.com/office/drawing/2014/main" id="{7373CF85-B4D4-9F92-8889-E7E4148A1054}"/>
              </a:ext>
            </a:extLst>
          </p:cNvPr>
          <p:cNvGraphicFramePr>
            <a:graphicFrameLocks noGrp="1"/>
          </p:cNvGraphicFramePr>
          <p:nvPr>
            <p:extLst>
              <p:ext uri="{D42A27DB-BD31-4B8C-83A1-F6EECF244321}">
                <p14:modId xmlns:p14="http://schemas.microsoft.com/office/powerpoint/2010/main" val="1100804108"/>
              </p:ext>
            </p:extLst>
          </p:nvPr>
        </p:nvGraphicFramePr>
        <p:xfrm>
          <a:off x="539552" y="3994284"/>
          <a:ext cx="8352930" cy="1097280"/>
        </p:xfrm>
        <a:graphic>
          <a:graphicData uri="http://schemas.openxmlformats.org/drawingml/2006/table">
            <a:tbl>
              <a:tblPr firstRow="1" bandRow="1">
                <a:tableStyleId>{5C22544A-7EE6-4342-B048-85BDC9FD1C3A}</a:tableStyleId>
              </a:tblPr>
              <a:tblGrid>
                <a:gridCol w="1769578">
                  <a:extLst>
                    <a:ext uri="{9D8B030D-6E8A-4147-A177-3AD203B41FA5}">
                      <a16:colId xmlns:a16="http://schemas.microsoft.com/office/drawing/2014/main" val="1422146022"/>
                    </a:ext>
                  </a:extLst>
                </a:gridCol>
                <a:gridCol w="1571594">
                  <a:extLst>
                    <a:ext uri="{9D8B030D-6E8A-4147-A177-3AD203B41FA5}">
                      <a16:colId xmlns:a16="http://schemas.microsoft.com/office/drawing/2014/main" val="1249964868"/>
                    </a:ext>
                  </a:extLst>
                </a:gridCol>
                <a:gridCol w="1670586">
                  <a:extLst>
                    <a:ext uri="{9D8B030D-6E8A-4147-A177-3AD203B41FA5}">
                      <a16:colId xmlns:a16="http://schemas.microsoft.com/office/drawing/2014/main" val="880606200"/>
                    </a:ext>
                  </a:extLst>
                </a:gridCol>
                <a:gridCol w="1670586">
                  <a:extLst>
                    <a:ext uri="{9D8B030D-6E8A-4147-A177-3AD203B41FA5}">
                      <a16:colId xmlns:a16="http://schemas.microsoft.com/office/drawing/2014/main" val="3507561743"/>
                    </a:ext>
                  </a:extLst>
                </a:gridCol>
                <a:gridCol w="1670586">
                  <a:extLst>
                    <a:ext uri="{9D8B030D-6E8A-4147-A177-3AD203B41FA5}">
                      <a16:colId xmlns:a16="http://schemas.microsoft.com/office/drawing/2014/main" val="1719470685"/>
                    </a:ext>
                  </a:extLst>
                </a:gridCol>
              </a:tblGrid>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Name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インスタンスタイプ</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AMI</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サブネット</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EBS</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xxx-web-2</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t2.micro</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Amazon Linux2</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xxx-</a:t>
                      </a:r>
                      <a:r>
                        <a:rPr kumimoji="1" lang="en-US" altLang="ja-JP" sz="1200" b="0" dirty="0" err="1">
                          <a:solidFill>
                            <a:srgbClr val="FF0000"/>
                          </a:solidFill>
                          <a:latin typeface="BIZ UDP明朝 Medium" panose="02020500000000000000" pitchFamily="18" charset="-128"/>
                          <a:ea typeface="BIZ UDP明朝 Medium" panose="02020500000000000000" pitchFamily="18" charset="-128"/>
                        </a:rPr>
                        <a:t>pri</a:t>
                      </a:r>
                      <a:r>
                        <a:rPr kumimoji="1" lang="en-US" altLang="ja-JP" sz="1200" b="0" dirty="0">
                          <a:solidFill>
                            <a:srgbClr val="FF0000"/>
                          </a:solidFill>
                          <a:latin typeface="BIZ UDP明朝 Medium" panose="02020500000000000000" pitchFamily="18" charset="-128"/>
                          <a:ea typeface="BIZ UDP明朝 Medium" panose="02020500000000000000" pitchFamily="18" charset="-128"/>
                        </a:rPr>
                        <a:t>-sub-c</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gp2:8GiB</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SG</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キーペア</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extLst>
                  <a:ext uri="{0D108BD9-81ED-4DB2-BD59-A6C34878D82A}">
                    <a16:rowId xmlns:a16="http://schemas.microsoft.com/office/drawing/2014/main" val="859887216"/>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xxx-private-ec2-sg</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rgbClr val="FF0000"/>
                          </a:solidFill>
                          <a:latin typeface="BIZ UDP明朝 Medium" panose="02020500000000000000" pitchFamily="18" charset="-128"/>
                          <a:ea typeface="BIZ UDP明朝 Medium" panose="02020500000000000000" pitchFamily="18" charset="-128"/>
                        </a:rPr>
                        <a:t>xxx-key</a:t>
                      </a:r>
                      <a:endParaRPr kumimoji="1" lang="ja-JP" altLang="en-US" sz="1200" b="0" dirty="0">
                        <a:solidFill>
                          <a:srgbClr val="FF0000"/>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extLst>
                  <a:ext uri="{0D108BD9-81ED-4DB2-BD59-A6C34878D82A}">
                    <a16:rowId xmlns:a16="http://schemas.microsoft.com/office/drawing/2014/main" val="169270340"/>
                  </a:ext>
                </a:extLst>
              </a:tr>
            </a:tbl>
          </a:graphicData>
        </a:graphic>
      </p:graphicFrame>
    </p:spTree>
    <p:extLst>
      <p:ext uri="{BB962C8B-B14F-4D97-AF65-F5344CB8AC3E}">
        <p14:creationId xmlns:p14="http://schemas.microsoft.com/office/powerpoint/2010/main" val="17782248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943484"/>
            <a:ext cx="8402525" cy="5583481"/>
          </a:xfrm>
          <a:solidFill>
            <a:schemeClr val="bg1"/>
          </a:solidFill>
        </p:spPr>
        <p:txBody>
          <a:bodyPr>
            <a:normAutofit/>
          </a:bodyPr>
          <a:lstStyle/>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a:t>
            </a:r>
            <a:r>
              <a:rPr lang="en-US" altLang="ja-JP" sz="1200" i="0" dirty="0">
                <a:solidFill>
                  <a:schemeClr val="tx1"/>
                </a:solidFill>
                <a:latin typeface="BIZ UDP明朝 Medium" panose="02020500000000000000" pitchFamily="18" charset="-128"/>
                <a:ea typeface="BIZ UDP明朝 Medium" panose="02020500000000000000" pitchFamily="18" charset="-128"/>
              </a:rPr>
              <a:t>Route53</a:t>
            </a: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a:t>
            </a:r>
            <a:r>
              <a:rPr lang="en-US" altLang="ja-JP" sz="1200" i="0" dirty="0">
                <a:solidFill>
                  <a:schemeClr val="tx1"/>
                </a:solidFill>
                <a:latin typeface="BIZ UDP明朝 Medium" panose="02020500000000000000" pitchFamily="18" charset="-128"/>
                <a:ea typeface="BIZ UDP明朝 Medium" panose="02020500000000000000" pitchFamily="18" charset="-128"/>
              </a:rPr>
              <a:t>ACM</a:t>
            </a: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a:t>
            </a:r>
            <a:r>
              <a:rPr lang="en-US" altLang="ja-JP" sz="1200" i="0" dirty="0">
                <a:solidFill>
                  <a:schemeClr val="tx1"/>
                </a:solidFill>
                <a:latin typeface="BIZ UDP明朝 Medium" panose="02020500000000000000" pitchFamily="18" charset="-128"/>
                <a:ea typeface="BIZ UDP明朝 Medium" panose="02020500000000000000" pitchFamily="18" charset="-128"/>
              </a:rPr>
              <a:t>ALB</a:t>
            </a: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sz="1200" i="0" dirty="0">
                <a:solidFill>
                  <a:schemeClr val="tx1"/>
                </a:solidFill>
                <a:latin typeface="BIZ UDP明朝 Medium" panose="02020500000000000000" pitchFamily="18" charset="-128"/>
                <a:ea typeface="BIZ UDP明朝 Medium" panose="02020500000000000000" pitchFamily="18" charset="-128"/>
              </a:rPr>
              <a:t>・</a:t>
            </a:r>
            <a:r>
              <a:rPr lang="en-US" altLang="ja-JP" sz="1200" i="0" dirty="0" err="1">
                <a:solidFill>
                  <a:schemeClr val="tx1"/>
                </a:solidFill>
                <a:latin typeface="BIZ UDP明朝 Medium" panose="02020500000000000000" pitchFamily="18" charset="-128"/>
                <a:ea typeface="BIZ UDP明朝 Medium" panose="02020500000000000000" pitchFamily="18" charset="-128"/>
              </a:rPr>
              <a:t>TargetGroup</a:t>
            </a:r>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ko-KR" altLang="en-US" sz="1200" i="0" dirty="0">
              <a:solidFill>
                <a:schemeClr val="tx1"/>
              </a:solidFill>
              <a:latin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ko-KR"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sz="1200" i="0" dirty="0">
              <a:solidFill>
                <a:schemeClr val="tx1"/>
              </a:solidFill>
              <a:latin typeface="BIZ UDP明朝 Medium" panose="02020500000000000000" pitchFamily="18" charset="-128"/>
              <a:ea typeface="BIZ UDP明朝 Medium" panose="02020500000000000000" pitchFamily="18" charset="-128"/>
            </a:endParaRPr>
          </a:p>
          <a:p>
            <a:pPr marL="0" indent="0"/>
            <a:endParaRPr lang="ko-KR" altLang="en-US" sz="1200" i="0" dirty="0">
              <a:solidFill>
                <a:schemeClr val="tx1"/>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266429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01 </a:t>
            </a:r>
            <a:r>
              <a:rPr lang="ja-JP" altLang="en-US" sz="1600" dirty="0">
                <a:latin typeface="BIZ UDP明朝 Medium" panose="02020500000000000000" pitchFamily="18" charset="-128"/>
                <a:ea typeface="BIZ UDP明朝 Medium" panose="02020500000000000000" pitchFamily="18" charset="-128"/>
              </a:rPr>
              <a:t>構成</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パラメータ</a:t>
            </a:r>
          </a:p>
        </p:txBody>
      </p:sp>
      <p:graphicFrame>
        <p:nvGraphicFramePr>
          <p:cNvPr id="7" name="表 25">
            <a:extLst>
              <a:ext uri="{FF2B5EF4-FFF2-40B4-BE49-F238E27FC236}">
                <a16:creationId xmlns:a16="http://schemas.microsoft.com/office/drawing/2014/main" id="{1536C17C-50A0-3AD8-030E-ECEF6020BB1A}"/>
              </a:ext>
            </a:extLst>
          </p:cNvPr>
          <p:cNvGraphicFramePr>
            <a:graphicFrameLocks noGrp="1"/>
          </p:cNvGraphicFramePr>
          <p:nvPr>
            <p:extLst>
              <p:ext uri="{D42A27DB-BD31-4B8C-83A1-F6EECF244321}">
                <p14:modId xmlns:p14="http://schemas.microsoft.com/office/powerpoint/2010/main" val="414693016"/>
              </p:ext>
            </p:extLst>
          </p:nvPr>
        </p:nvGraphicFramePr>
        <p:xfrm>
          <a:off x="539552" y="1218728"/>
          <a:ext cx="4608512" cy="548640"/>
        </p:xfrm>
        <a:graphic>
          <a:graphicData uri="http://schemas.openxmlformats.org/drawingml/2006/table">
            <a:tbl>
              <a:tblPr firstRow="1" bandRow="1">
                <a:tableStyleId>{5C22544A-7EE6-4342-B048-85BDC9FD1C3A}</a:tableStyleId>
              </a:tblPr>
              <a:tblGrid>
                <a:gridCol w="1659986">
                  <a:extLst>
                    <a:ext uri="{9D8B030D-6E8A-4147-A177-3AD203B41FA5}">
                      <a16:colId xmlns:a16="http://schemas.microsoft.com/office/drawing/2014/main" val="1422146022"/>
                    </a:ext>
                  </a:extLst>
                </a:gridCol>
                <a:gridCol w="1474263">
                  <a:extLst>
                    <a:ext uri="{9D8B030D-6E8A-4147-A177-3AD203B41FA5}">
                      <a16:colId xmlns:a16="http://schemas.microsoft.com/office/drawing/2014/main" val="1249964868"/>
                    </a:ext>
                  </a:extLst>
                </a:gridCol>
                <a:gridCol w="1474263">
                  <a:extLst>
                    <a:ext uri="{9D8B030D-6E8A-4147-A177-3AD203B41FA5}">
                      <a16:colId xmlns:a16="http://schemas.microsoft.com/office/drawing/2014/main" val="3796411234"/>
                    </a:ext>
                  </a:extLst>
                </a:gridCol>
              </a:tblGrid>
              <a:tr h="252028">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ドメイン名</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タイプ</a:t>
                      </a:r>
                      <a:endParaRPr kumimoji="1" lang="en-US" altLang="ja-JP"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A</a:t>
                      </a:r>
                      <a:r>
                        <a:rPr kumimoji="1" lang="ja-JP" altLang="en-US" sz="1200" b="1" dirty="0">
                          <a:solidFill>
                            <a:schemeClr val="tx1"/>
                          </a:solidFill>
                          <a:latin typeface="BIZ UDP明朝 Medium" panose="02020500000000000000" pitchFamily="18" charset="-128"/>
                          <a:ea typeface="BIZ UDP明朝 Medium" panose="02020500000000000000" pitchFamily="18" charset="-128"/>
                        </a:rPr>
                        <a:t>レコード</a:t>
                      </a:r>
                      <a:endParaRPr kumimoji="1" lang="en-US" altLang="ja-JP"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xxx.com</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1200" b="0" dirty="0">
                          <a:solidFill>
                            <a:schemeClr val="tx1"/>
                          </a:solidFill>
                          <a:latin typeface="BIZ UDP明朝 Medium" panose="02020500000000000000" pitchFamily="18" charset="-128"/>
                          <a:ea typeface="BIZ UDP明朝 Medium" panose="02020500000000000000" pitchFamily="18" charset="-128"/>
                        </a:rPr>
                        <a:t>パブリック</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ALB</a:t>
                      </a:r>
                      <a:r>
                        <a:rPr kumimoji="1" lang="ja-JP" altLang="en-US" sz="1200" b="0" dirty="0">
                          <a:solidFill>
                            <a:schemeClr val="tx1"/>
                          </a:solidFill>
                          <a:latin typeface="BIZ UDP明朝 Medium" panose="02020500000000000000" pitchFamily="18" charset="-128"/>
                          <a:ea typeface="BIZ UDP明朝 Medium" panose="02020500000000000000" pitchFamily="18" charset="-128"/>
                        </a:rPr>
                        <a:t>のドメイン</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bl>
          </a:graphicData>
        </a:graphic>
      </p:graphicFrame>
      <p:graphicFrame>
        <p:nvGraphicFramePr>
          <p:cNvPr id="2" name="表 25">
            <a:extLst>
              <a:ext uri="{FF2B5EF4-FFF2-40B4-BE49-F238E27FC236}">
                <a16:creationId xmlns:a16="http://schemas.microsoft.com/office/drawing/2014/main" id="{3DDB769E-1CF3-B14F-F320-D782BF6C5667}"/>
              </a:ext>
            </a:extLst>
          </p:cNvPr>
          <p:cNvGraphicFramePr>
            <a:graphicFrameLocks noGrp="1"/>
          </p:cNvGraphicFramePr>
          <p:nvPr>
            <p:extLst>
              <p:ext uri="{D42A27DB-BD31-4B8C-83A1-F6EECF244321}">
                <p14:modId xmlns:p14="http://schemas.microsoft.com/office/powerpoint/2010/main" val="2330422651"/>
              </p:ext>
            </p:extLst>
          </p:nvPr>
        </p:nvGraphicFramePr>
        <p:xfrm>
          <a:off x="539552" y="2331224"/>
          <a:ext cx="3341172" cy="731520"/>
        </p:xfrm>
        <a:graphic>
          <a:graphicData uri="http://schemas.openxmlformats.org/drawingml/2006/table">
            <a:tbl>
              <a:tblPr firstRow="1" bandRow="1">
                <a:tableStyleId>{5C22544A-7EE6-4342-B048-85BDC9FD1C3A}</a:tableStyleId>
              </a:tblPr>
              <a:tblGrid>
                <a:gridCol w="1769578">
                  <a:extLst>
                    <a:ext uri="{9D8B030D-6E8A-4147-A177-3AD203B41FA5}">
                      <a16:colId xmlns:a16="http://schemas.microsoft.com/office/drawing/2014/main" val="1422146022"/>
                    </a:ext>
                  </a:extLst>
                </a:gridCol>
                <a:gridCol w="1571594">
                  <a:extLst>
                    <a:ext uri="{9D8B030D-6E8A-4147-A177-3AD203B41FA5}">
                      <a16:colId xmlns:a16="http://schemas.microsoft.com/office/drawing/2014/main" val="1249964868"/>
                    </a:ext>
                  </a:extLst>
                </a:gridCol>
              </a:tblGrid>
              <a:tr h="252028">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ドメイン名</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タイプ</a:t>
                      </a:r>
                      <a:endParaRPr kumimoji="1" lang="en-US" altLang="ja-JP"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xxx.com</a:t>
                      </a:r>
                    </a:p>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*.xxx.com</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1200" b="0" dirty="0">
                          <a:solidFill>
                            <a:schemeClr val="tx1"/>
                          </a:solidFill>
                          <a:latin typeface="BIZ UDP明朝 Medium" panose="02020500000000000000" pitchFamily="18" charset="-128"/>
                          <a:ea typeface="BIZ UDP明朝 Medium" panose="02020500000000000000" pitchFamily="18" charset="-128"/>
                        </a:rPr>
                        <a:t>パブリック</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bl>
          </a:graphicData>
        </a:graphic>
      </p:graphicFrame>
      <p:graphicFrame>
        <p:nvGraphicFramePr>
          <p:cNvPr id="3" name="表 25">
            <a:extLst>
              <a:ext uri="{FF2B5EF4-FFF2-40B4-BE49-F238E27FC236}">
                <a16:creationId xmlns:a16="http://schemas.microsoft.com/office/drawing/2014/main" id="{D3B36031-627F-6834-8FFF-9FB042186059}"/>
              </a:ext>
            </a:extLst>
          </p:cNvPr>
          <p:cNvGraphicFramePr>
            <a:graphicFrameLocks noGrp="1"/>
          </p:cNvGraphicFramePr>
          <p:nvPr>
            <p:extLst>
              <p:ext uri="{D42A27DB-BD31-4B8C-83A1-F6EECF244321}">
                <p14:modId xmlns:p14="http://schemas.microsoft.com/office/powerpoint/2010/main" val="898521328"/>
              </p:ext>
            </p:extLst>
          </p:nvPr>
        </p:nvGraphicFramePr>
        <p:xfrm>
          <a:off x="539552" y="3643785"/>
          <a:ext cx="8352930" cy="1463040"/>
        </p:xfrm>
        <a:graphic>
          <a:graphicData uri="http://schemas.openxmlformats.org/drawingml/2006/table">
            <a:tbl>
              <a:tblPr firstRow="1" bandRow="1">
                <a:tableStyleId>{5C22544A-7EE6-4342-B048-85BDC9FD1C3A}</a:tableStyleId>
              </a:tblPr>
              <a:tblGrid>
                <a:gridCol w="1769578">
                  <a:extLst>
                    <a:ext uri="{9D8B030D-6E8A-4147-A177-3AD203B41FA5}">
                      <a16:colId xmlns:a16="http://schemas.microsoft.com/office/drawing/2014/main" val="1422146022"/>
                    </a:ext>
                  </a:extLst>
                </a:gridCol>
                <a:gridCol w="1571594">
                  <a:extLst>
                    <a:ext uri="{9D8B030D-6E8A-4147-A177-3AD203B41FA5}">
                      <a16:colId xmlns:a16="http://schemas.microsoft.com/office/drawing/2014/main" val="1249964868"/>
                    </a:ext>
                  </a:extLst>
                </a:gridCol>
                <a:gridCol w="1670586">
                  <a:extLst>
                    <a:ext uri="{9D8B030D-6E8A-4147-A177-3AD203B41FA5}">
                      <a16:colId xmlns:a16="http://schemas.microsoft.com/office/drawing/2014/main" val="880606200"/>
                    </a:ext>
                  </a:extLst>
                </a:gridCol>
                <a:gridCol w="1670586">
                  <a:extLst>
                    <a:ext uri="{9D8B030D-6E8A-4147-A177-3AD203B41FA5}">
                      <a16:colId xmlns:a16="http://schemas.microsoft.com/office/drawing/2014/main" val="3507561743"/>
                    </a:ext>
                  </a:extLst>
                </a:gridCol>
                <a:gridCol w="1670586">
                  <a:extLst>
                    <a:ext uri="{9D8B030D-6E8A-4147-A177-3AD203B41FA5}">
                      <a16:colId xmlns:a16="http://schemas.microsoft.com/office/drawing/2014/main" val="1719470685"/>
                    </a:ext>
                  </a:extLst>
                </a:gridCol>
              </a:tblGrid>
              <a:tr h="252028">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タイプ</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Name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スキーム</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サブネット</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SG</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ALB</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alb</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ja-JP" altLang="en-US" sz="1200" b="0" dirty="0">
                          <a:solidFill>
                            <a:schemeClr val="tx1"/>
                          </a:solidFill>
                          <a:latin typeface="BIZ UDP明朝 Medium" panose="02020500000000000000" pitchFamily="18" charset="-128"/>
                          <a:ea typeface="BIZ UDP明朝 Medium" panose="02020500000000000000" pitchFamily="18" charset="-128"/>
                        </a:rPr>
                        <a:t>インターネット向け</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xxx-pub-sub-a</a:t>
                      </a:r>
                    </a:p>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xxx-pub-sub-c</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alb</a:t>
                      </a:r>
                      <a:r>
                        <a:rPr kumimoji="1" lang="en-US" altLang="ja-JP" sz="1200" b="0" dirty="0">
                          <a:solidFill>
                            <a:schemeClr val="tx1"/>
                          </a:solidFill>
                          <a:latin typeface="BIZ UDP明朝 Medium" panose="02020500000000000000" pitchFamily="18" charset="-128"/>
                          <a:ea typeface="BIZ UDP明朝 Medium" panose="02020500000000000000" pitchFamily="18" charset="-128"/>
                        </a:rPr>
                        <a:t>-sg</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r h="252028">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リスナー</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SSL</a:t>
                      </a:r>
                      <a:r>
                        <a:rPr kumimoji="1" lang="ja-JP" altLang="en-US" sz="1200" b="1" dirty="0">
                          <a:solidFill>
                            <a:schemeClr val="tx1"/>
                          </a:solidFill>
                          <a:latin typeface="BIZ UDP明朝 Medium" panose="02020500000000000000" pitchFamily="18" charset="-128"/>
                          <a:ea typeface="BIZ UDP明朝 Medium" panose="02020500000000000000" pitchFamily="18" charset="-128"/>
                        </a:rPr>
                        <a:t>証明書</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accent6">
                        <a:lumMod val="60000"/>
                        <a:lumOff val="40000"/>
                      </a:schemeClr>
                    </a:solidFill>
                  </a:tcPr>
                </a:tc>
                <a:extLst>
                  <a:ext uri="{0D108BD9-81ED-4DB2-BD59-A6C34878D82A}">
                    <a16:rowId xmlns:a16="http://schemas.microsoft.com/office/drawing/2014/main" val="859887216"/>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80</a:t>
                      </a:r>
                      <a:r>
                        <a:rPr kumimoji="1" lang="ja-JP" altLang="en-US" sz="1200" b="0" dirty="0">
                          <a:solidFill>
                            <a:schemeClr val="tx1"/>
                          </a:solidFill>
                          <a:latin typeface="BIZ UDP明朝 Medium" panose="02020500000000000000" pitchFamily="18" charset="-128"/>
                          <a:ea typeface="BIZ UDP明朝 Medium" panose="02020500000000000000" pitchFamily="18" charset="-128"/>
                        </a:rPr>
                        <a:t>→</a:t>
                      </a:r>
                      <a:r>
                        <a:rPr kumimoji="1" lang="en-US" altLang="ja-JP" sz="1200" b="0" dirty="0">
                          <a:solidFill>
                            <a:schemeClr val="tx1"/>
                          </a:solidFill>
                          <a:latin typeface="BIZ UDP明朝 Medium" panose="02020500000000000000" pitchFamily="18" charset="-128"/>
                          <a:ea typeface="BIZ UDP明朝 Medium" panose="02020500000000000000" pitchFamily="18" charset="-128"/>
                        </a:rPr>
                        <a:t>443Redirect</a:t>
                      </a:r>
                    </a:p>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443</a:t>
                      </a:r>
                      <a:r>
                        <a:rPr kumimoji="1" lang="ja-JP" altLang="en-US" sz="1200" b="0" dirty="0">
                          <a:solidFill>
                            <a:schemeClr val="tx1"/>
                          </a:solidFill>
                          <a:latin typeface="BIZ UDP明朝 Medium" panose="02020500000000000000" pitchFamily="18" charset="-128"/>
                          <a:ea typeface="BIZ UDP明朝 Medium" panose="02020500000000000000" pitchFamily="18" charset="-128"/>
                        </a:rPr>
                        <a:t>→</a:t>
                      </a: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tg</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ACM</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ap="flat" cmpd="sng" algn="ctr">
                      <a:solidFill>
                        <a:schemeClr val="tx1"/>
                      </a:solidFill>
                      <a:prstDash val="solid"/>
                      <a:round/>
                      <a:headEnd type="none" w="med" len="med"/>
                      <a:tailEnd type="none" w="med" len="med"/>
                    </a:lnTlToBr>
                    <a:solidFill>
                      <a:schemeClr val="bg1"/>
                    </a:solidFill>
                  </a:tcPr>
                </a:tc>
                <a:extLst>
                  <a:ext uri="{0D108BD9-81ED-4DB2-BD59-A6C34878D82A}">
                    <a16:rowId xmlns:a16="http://schemas.microsoft.com/office/drawing/2014/main" val="169270340"/>
                  </a:ext>
                </a:extLst>
              </a:tr>
            </a:tbl>
          </a:graphicData>
        </a:graphic>
      </p:graphicFrame>
      <p:graphicFrame>
        <p:nvGraphicFramePr>
          <p:cNvPr id="4" name="表 25">
            <a:extLst>
              <a:ext uri="{FF2B5EF4-FFF2-40B4-BE49-F238E27FC236}">
                <a16:creationId xmlns:a16="http://schemas.microsoft.com/office/drawing/2014/main" id="{946D63E4-2E41-7822-CD16-90215A147784}"/>
              </a:ext>
            </a:extLst>
          </p:cNvPr>
          <p:cNvGraphicFramePr>
            <a:graphicFrameLocks noGrp="1"/>
          </p:cNvGraphicFramePr>
          <p:nvPr>
            <p:extLst>
              <p:ext uri="{D42A27DB-BD31-4B8C-83A1-F6EECF244321}">
                <p14:modId xmlns:p14="http://schemas.microsoft.com/office/powerpoint/2010/main" val="3325524975"/>
              </p:ext>
            </p:extLst>
          </p:nvPr>
        </p:nvGraphicFramePr>
        <p:xfrm>
          <a:off x="539552" y="5612565"/>
          <a:ext cx="6682344" cy="914400"/>
        </p:xfrm>
        <a:graphic>
          <a:graphicData uri="http://schemas.openxmlformats.org/drawingml/2006/table">
            <a:tbl>
              <a:tblPr firstRow="1" bandRow="1">
                <a:tableStyleId>{5C22544A-7EE6-4342-B048-85BDC9FD1C3A}</a:tableStyleId>
              </a:tblPr>
              <a:tblGrid>
                <a:gridCol w="1769578">
                  <a:extLst>
                    <a:ext uri="{9D8B030D-6E8A-4147-A177-3AD203B41FA5}">
                      <a16:colId xmlns:a16="http://schemas.microsoft.com/office/drawing/2014/main" val="1422146022"/>
                    </a:ext>
                  </a:extLst>
                </a:gridCol>
                <a:gridCol w="1571594">
                  <a:extLst>
                    <a:ext uri="{9D8B030D-6E8A-4147-A177-3AD203B41FA5}">
                      <a16:colId xmlns:a16="http://schemas.microsoft.com/office/drawing/2014/main" val="1249964868"/>
                    </a:ext>
                  </a:extLst>
                </a:gridCol>
                <a:gridCol w="1670586">
                  <a:extLst>
                    <a:ext uri="{9D8B030D-6E8A-4147-A177-3AD203B41FA5}">
                      <a16:colId xmlns:a16="http://schemas.microsoft.com/office/drawing/2014/main" val="880606200"/>
                    </a:ext>
                  </a:extLst>
                </a:gridCol>
                <a:gridCol w="1670586">
                  <a:extLst>
                    <a:ext uri="{9D8B030D-6E8A-4147-A177-3AD203B41FA5}">
                      <a16:colId xmlns:a16="http://schemas.microsoft.com/office/drawing/2014/main" val="3507561743"/>
                    </a:ext>
                  </a:extLst>
                </a:gridCol>
              </a:tblGrid>
              <a:tr h="252028">
                <a:tc>
                  <a:txBody>
                    <a:bodyPr/>
                    <a:lstStyle/>
                    <a:p>
                      <a:pPr algn="ctr"/>
                      <a:r>
                        <a:rPr kumimoji="1" lang="en-US" altLang="ja-JP" sz="1200" b="1" dirty="0">
                          <a:solidFill>
                            <a:schemeClr val="tx1"/>
                          </a:solidFill>
                          <a:latin typeface="BIZ UDP明朝 Medium" panose="02020500000000000000" pitchFamily="18" charset="-128"/>
                          <a:ea typeface="BIZ UDP明朝 Medium" panose="02020500000000000000" pitchFamily="18" charset="-128"/>
                        </a:rPr>
                        <a:t>Name</a:t>
                      </a:r>
                      <a:endParaRPr kumimoji="1" lang="ja-JP" altLang="en-US" sz="1200" b="1"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ターゲット</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プロトコル：ポート</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tc>
                  <a:txBody>
                    <a:bodyPr/>
                    <a:lstStyle/>
                    <a:p>
                      <a:pPr algn="ctr"/>
                      <a:r>
                        <a:rPr kumimoji="1" lang="ja-JP" altLang="en-US" sz="1200" b="1" dirty="0">
                          <a:solidFill>
                            <a:schemeClr val="tx1"/>
                          </a:solidFill>
                          <a:latin typeface="BIZ UDP明朝 Medium" panose="02020500000000000000" pitchFamily="18" charset="-128"/>
                          <a:ea typeface="BIZ UDP明朝 Medium" panose="02020500000000000000" pitchFamily="18" charset="-128"/>
                        </a:rPr>
                        <a:t>ヘルスチェックプロトコル：パス</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2412205751"/>
                  </a:ext>
                </a:extLst>
              </a:tr>
              <a:tr h="252028">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a:t>
                      </a:r>
                      <a:r>
                        <a:rPr kumimoji="1" lang="en-US" altLang="ja-JP" sz="1200" b="0" dirty="0" err="1">
                          <a:solidFill>
                            <a:schemeClr val="tx1"/>
                          </a:solidFill>
                          <a:latin typeface="BIZ UDP明朝 Medium" panose="02020500000000000000" pitchFamily="18" charset="-128"/>
                          <a:ea typeface="BIZ UDP明朝 Medium" panose="02020500000000000000" pitchFamily="18" charset="-128"/>
                        </a:rPr>
                        <a:t>tg</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xxx-web-1</a:t>
                      </a:r>
                    </a:p>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xxx-web-2</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HTTP:80</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1" hangingPunct="1">
                        <a:lnSpc>
                          <a:spcPct val="100000"/>
                        </a:lnSpc>
                        <a:spcBef>
                          <a:spcPts val="0"/>
                        </a:spcBef>
                        <a:spcAft>
                          <a:spcPts val="0"/>
                        </a:spcAft>
                        <a:buClrTx/>
                        <a:buSzTx/>
                        <a:buFontTx/>
                        <a:buNone/>
                        <a:tabLst/>
                        <a:defRPr/>
                      </a:pPr>
                      <a:r>
                        <a:rPr kumimoji="1" lang="en-US" altLang="ja-JP" sz="1200" b="0" dirty="0">
                          <a:solidFill>
                            <a:schemeClr val="tx1"/>
                          </a:solidFill>
                          <a:latin typeface="BIZ UDP明朝 Medium" panose="02020500000000000000" pitchFamily="18" charset="-128"/>
                          <a:ea typeface="BIZ UDP明朝 Medium" panose="02020500000000000000" pitchFamily="18" charset="-128"/>
                        </a:rPr>
                        <a:t>HTTP</a:t>
                      </a:r>
                      <a:r>
                        <a:rPr kumimoji="1" lang="ja-JP" altLang="en-US" sz="1200" b="0" dirty="0">
                          <a:solidFill>
                            <a:schemeClr val="tx1"/>
                          </a:solidFill>
                          <a:latin typeface="BIZ UDP明朝 Medium" panose="02020500000000000000" pitchFamily="18" charset="-128"/>
                          <a:ea typeface="BIZ UDP明朝 Medium" panose="02020500000000000000" pitchFamily="18" charset="-128"/>
                        </a:rPr>
                        <a:t>：</a:t>
                      </a:r>
                      <a:r>
                        <a:rPr kumimoji="1" lang="en-US" altLang="ja-JP" sz="1200" b="0" dirty="0">
                          <a:solidFill>
                            <a:schemeClr val="tx1"/>
                          </a:solidFill>
                          <a:latin typeface="BIZ UDP明朝 Medium" panose="02020500000000000000" pitchFamily="18" charset="-128"/>
                          <a:ea typeface="BIZ UDP明朝 Medium" panose="02020500000000000000" pitchFamily="18" charset="-128"/>
                        </a:rPr>
                        <a:t>index.html</a:t>
                      </a:r>
                      <a:endParaRPr kumimoji="1" lang="ja-JP" altLang="en-US" sz="1200" b="0" dirty="0">
                        <a:solidFill>
                          <a:schemeClr val="tx1"/>
                        </a:solidFill>
                        <a:latin typeface="BIZ UDP明朝 Medium" panose="02020500000000000000" pitchFamily="18" charset="-128"/>
                        <a:ea typeface="BIZ UDP明朝 Medium" panose="02020500000000000000" pitchFamily="18" charset="-128"/>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723631"/>
                  </a:ext>
                </a:extLst>
              </a:tr>
            </a:tbl>
          </a:graphicData>
        </a:graphic>
      </p:graphicFrame>
    </p:spTree>
    <p:extLst>
      <p:ext uri="{BB962C8B-B14F-4D97-AF65-F5344CB8AC3E}">
        <p14:creationId xmlns:p14="http://schemas.microsoft.com/office/powerpoint/2010/main" val="11486485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4824536"/>
          </a:xfrm>
          <a:noFill/>
        </p:spPr>
        <p:txBody>
          <a:bodyPr>
            <a:normAutofit/>
          </a:bodyPr>
          <a:lstStyle/>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ja-JP" altLang="en-US" b="1" i="0" dirty="0">
                <a:solidFill>
                  <a:srgbClr val="F6882E"/>
                </a:solidFill>
                <a:latin typeface="BIZ UDP明朝 Medium" panose="02020500000000000000" pitchFamily="18" charset="-128"/>
                <a:ea typeface="BIZ UDP明朝 Medium" panose="02020500000000000000" pitchFamily="18" charset="-128"/>
              </a:rPr>
              <a:t>ドメイン</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ja-JP" altLang="en-US" b="0" i="0" dirty="0">
                <a:solidFill>
                  <a:srgbClr val="191919"/>
                </a:solidFill>
                <a:effectLst/>
                <a:latin typeface="BIZ UDP明朝 Medium" panose="02020500000000000000" pitchFamily="18" charset="-128"/>
                <a:ea typeface="BIZ UDP明朝 Medium" panose="02020500000000000000" pitchFamily="18" charset="-128"/>
              </a:rPr>
              <a:t>インターネット上の住所に当たるものが</a:t>
            </a:r>
            <a:r>
              <a:rPr lang="en-US" altLang="ja-JP" b="0" i="0" dirty="0">
                <a:solidFill>
                  <a:srgbClr val="191919"/>
                </a:solidFill>
                <a:effectLst/>
                <a:latin typeface="BIZ UDP明朝 Medium" panose="02020500000000000000" pitchFamily="18" charset="-128"/>
                <a:ea typeface="BIZ UDP明朝 Medium" panose="02020500000000000000" pitchFamily="18" charset="-128"/>
              </a:rPr>
              <a:t>IP</a:t>
            </a:r>
            <a:r>
              <a:rPr lang="ja-JP" altLang="en-US" b="0" i="0" dirty="0">
                <a:solidFill>
                  <a:srgbClr val="191919"/>
                </a:solidFill>
                <a:effectLst/>
                <a:latin typeface="BIZ UDP明朝 Medium" panose="02020500000000000000" pitchFamily="18" charset="-128"/>
                <a:ea typeface="BIZ UDP明朝 Medium" panose="02020500000000000000" pitchFamily="18" charset="-128"/>
              </a:rPr>
              <a:t>アドレスですが、</a:t>
            </a:r>
            <a:r>
              <a:rPr lang="en-US" altLang="ja-JP" b="0" i="0" u="heavy" dirty="0">
                <a:solidFill>
                  <a:srgbClr val="191919"/>
                </a:solidFill>
                <a:effectLst/>
                <a:uFill>
                  <a:solidFill>
                    <a:srgbClr val="F6882E"/>
                  </a:solidFill>
                </a:uFill>
                <a:latin typeface="BIZ UDP明朝 Medium" panose="02020500000000000000" pitchFamily="18" charset="-128"/>
                <a:ea typeface="BIZ UDP明朝 Medium" panose="02020500000000000000" pitchFamily="18" charset="-128"/>
              </a:rPr>
              <a:t>IP</a:t>
            </a:r>
            <a:r>
              <a:rPr lang="ja-JP" altLang="en-US" b="0" i="0" u="heavy" dirty="0">
                <a:solidFill>
                  <a:srgbClr val="191919"/>
                </a:solidFill>
                <a:effectLst/>
                <a:uFill>
                  <a:solidFill>
                    <a:srgbClr val="F6882E"/>
                  </a:solidFill>
                </a:uFill>
                <a:latin typeface="BIZ UDP明朝 Medium" panose="02020500000000000000" pitchFamily="18" charset="-128"/>
                <a:ea typeface="BIZ UDP明朝 Medium" panose="02020500000000000000" pitchFamily="18" charset="-128"/>
              </a:rPr>
              <a:t>アドレスをわかりやすく文字列にしたもの</a:t>
            </a:r>
            <a:r>
              <a:rPr lang="ja-JP" altLang="en-US" b="0" i="0" dirty="0">
                <a:solidFill>
                  <a:srgbClr val="191919"/>
                </a:solidFill>
                <a:effectLst/>
                <a:latin typeface="BIZ UDP明朝 Medium" panose="02020500000000000000" pitchFamily="18" charset="-128"/>
                <a:ea typeface="BIZ UDP明朝 Medium" panose="02020500000000000000" pitchFamily="18" charset="-128"/>
              </a:rPr>
              <a:t>が</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ドメイン</a:t>
            </a:r>
            <a:r>
              <a:rPr lang="ja-JP" altLang="en-US" b="0" i="0" dirty="0">
                <a:solidFill>
                  <a:srgbClr val="191919"/>
                </a:solidFill>
                <a:effectLst/>
                <a:latin typeface="BIZ UDP明朝 Medium" panose="02020500000000000000" pitchFamily="18" charset="-128"/>
                <a:ea typeface="BIZ UDP明朝 Medium" panose="02020500000000000000" pitchFamily="18" charset="-128"/>
              </a:rPr>
              <a:t>です。</a:t>
            </a:r>
            <a:r>
              <a:rPr lang="ja-JP" altLang="en-US" b="0" i="0" dirty="0">
                <a:solidFill>
                  <a:srgbClr val="444444"/>
                </a:solidFill>
                <a:effectLst/>
                <a:latin typeface="BIZ UDP明朝 Medium" panose="02020500000000000000" pitchFamily="18" charset="-128"/>
                <a:ea typeface="BIZ UDP明朝 Medium" panose="02020500000000000000" pitchFamily="18" charset="-128"/>
              </a:rPr>
              <a:t>自分で決めた名前を、</a:t>
            </a:r>
            <a:r>
              <a:rPr lang="en-US" altLang="ja-JP" b="0" i="0" dirty="0">
                <a:solidFill>
                  <a:srgbClr val="444444"/>
                </a:solidFill>
                <a:effectLst/>
                <a:latin typeface="BIZ UDP明朝 Medium" panose="02020500000000000000" pitchFamily="18" charset="-128"/>
                <a:ea typeface="BIZ UDP明朝 Medium" panose="02020500000000000000" pitchFamily="18" charset="-128"/>
              </a:rPr>
              <a:t>IP</a:t>
            </a:r>
            <a:r>
              <a:rPr lang="ja-JP" altLang="en-US" b="0" i="0" dirty="0">
                <a:solidFill>
                  <a:srgbClr val="444444"/>
                </a:solidFill>
                <a:effectLst/>
                <a:latin typeface="BIZ UDP明朝 Medium" panose="02020500000000000000" pitchFamily="18" charset="-128"/>
                <a:ea typeface="BIZ UDP明朝 Medium" panose="02020500000000000000" pitchFamily="18" charset="-128"/>
              </a:rPr>
              <a:t>アドレスと紐づけることで人にも理解しやすい表現に置き換えることが可能で、自分</a:t>
            </a:r>
            <a:r>
              <a:rPr lang="ja-JP" altLang="en-US" i="0" dirty="0">
                <a:solidFill>
                  <a:srgbClr val="444444"/>
                </a:solidFill>
                <a:latin typeface="BIZ UDP明朝 Medium" panose="02020500000000000000" pitchFamily="18" charset="-128"/>
                <a:ea typeface="BIZ UDP明朝 Medium" panose="02020500000000000000" pitchFamily="18" charset="-128"/>
              </a:rPr>
              <a:t>で決めた</a:t>
            </a:r>
            <a:r>
              <a:rPr lang="ja-JP" altLang="en-US" b="0" i="0" dirty="0">
                <a:solidFill>
                  <a:srgbClr val="444444"/>
                </a:solidFill>
                <a:effectLst/>
                <a:latin typeface="BIZ UDP明朝 Medium" panose="02020500000000000000" pitchFamily="18" charset="-128"/>
                <a:ea typeface="BIZ UDP明朝 Medium" panose="02020500000000000000" pitchFamily="18" charset="-128"/>
              </a:rPr>
              <a:t>ドメインを</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独自ドメイン</a:t>
            </a:r>
            <a:r>
              <a:rPr lang="ja-JP" altLang="en-US" b="0" i="0" dirty="0">
                <a:solidFill>
                  <a:srgbClr val="444444"/>
                </a:solidFill>
                <a:effectLst/>
                <a:latin typeface="BIZ UDP明朝 Medium" panose="02020500000000000000" pitchFamily="18" charset="-128"/>
                <a:ea typeface="BIZ UDP明朝 Medium" panose="02020500000000000000" pitchFamily="18" charset="-128"/>
              </a:rPr>
              <a:t>といいます。よくあるドメイン名として、</a:t>
            </a:r>
            <a:r>
              <a:rPr lang="en-US" altLang="ja-JP" b="0" i="0" dirty="0">
                <a:solidFill>
                  <a:srgbClr val="444444"/>
                </a:solidFill>
                <a:effectLst/>
                <a:latin typeface="BIZ UDP明朝 Medium" panose="02020500000000000000" pitchFamily="18" charset="-128"/>
                <a:ea typeface="BIZ UDP明朝 Medium" panose="02020500000000000000" pitchFamily="18" charset="-128"/>
              </a:rPr>
              <a:t>xxx.com</a:t>
            </a:r>
            <a:r>
              <a:rPr lang="ja-JP" altLang="en-US" b="0" i="0" dirty="0">
                <a:solidFill>
                  <a:srgbClr val="444444"/>
                </a:solidFill>
                <a:effectLst/>
                <a:latin typeface="BIZ UDP明朝 Medium" panose="02020500000000000000" pitchFamily="18" charset="-128"/>
                <a:ea typeface="BIZ UDP明朝 Medium" panose="02020500000000000000" pitchFamily="18" charset="-128"/>
              </a:rPr>
              <a:t>、</a:t>
            </a:r>
            <a:r>
              <a:rPr lang="en-US" altLang="ja-JP" b="0" i="0" dirty="0">
                <a:solidFill>
                  <a:srgbClr val="444444"/>
                </a:solidFill>
                <a:effectLst/>
                <a:latin typeface="BIZ UDP明朝 Medium" panose="02020500000000000000" pitchFamily="18" charset="-128"/>
                <a:ea typeface="BIZ UDP明朝 Medium" panose="02020500000000000000" pitchFamily="18" charset="-128"/>
              </a:rPr>
              <a:t>xxx.net</a:t>
            </a:r>
            <a:r>
              <a:rPr lang="ja-JP" altLang="en-US" b="0" i="0" dirty="0">
                <a:solidFill>
                  <a:srgbClr val="444444"/>
                </a:solidFill>
                <a:effectLst/>
                <a:latin typeface="BIZ UDP明朝 Medium" panose="02020500000000000000" pitchFamily="18" charset="-128"/>
                <a:ea typeface="BIZ UDP明朝 Medium" panose="02020500000000000000" pitchFamily="18" charset="-128"/>
              </a:rPr>
              <a:t>、</a:t>
            </a:r>
            <a:r>
              <a:rPr lang="en-US" altLang="ja-JP" b="0" i="0" dirty="0">
                <a:solidFill>
                  <a:srgbClr val="444444"/>
                </a:solidFill>
                <a:effectLst/>
                <a:latin typeface="BIZ UDP明朝 Medium" panose="02020500000000000000" pitchFamily="18" charset="-128"/>
                <a:ea typeface="BIZ UDP明朝 Medium" panose="02020500000000000000" pitchFamily="18" charset="-128"/>
              </a:rPr>
              <a:t>xxx.jp</a:t>
            </a:r>
            <a:r>
              <a:rPr lang="ja-JP" altLang="en-US" b="0" i="0" dirty="0">
                <a:solidFill>
                  <a:srgbClr val="444444"/>
                </a:solidFill>
                <a:effectLst/>
                <a:latin typeface="BIZ UDP明朝 Medium" panose="02020500000000000000" pitchFamily="18" charset="-128"/>
                <a:ea typeface="BIZ UDP明朝 Medium" panose="02020500000000000000" pitchFamily="18" charset="-128"/>
              </a:rPr>
              <a:t>があります</a:t>
            </a:r>
            <a:r>
              <a:rPr lang="en-US" altLang="ja-JP" b="0" i="0" dirty="0">
                <a:solidFill>
                  <a:srgbClr val="444444"/>
                </a:solidFill>
                <a:effectLst/>
                <a:latin typeface="BIZ UDP明朝 Medium" panose="02020500000000000000" pitchFamily="18" charset="-128"/>
                <a:ea typeface="BIZ UDP明朝 Medium" panose="02020500000000000000" pitchFamily="18" charset="-128"/>
              </a:rPr>
              <a:t>｡</a:t>
            </a:r>
          </a:p>
          <a:p>
            <a:pPr marL="0" indent="0"/>
            <a:endParaRPr lang="en-US" altLang="ja-JP" i="0" dirty="0">
              <a:solidFill>
                <a:srgbClr val="444444"/>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DNS</a:t>
            </a: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　</a:t>
            </a:r>
            <a:r>
              <a:rPr lang="en-US" altLang="ja-JP" b="0" i="0" dirty="0">
                <a:solidFill>
                  <a:srgbClr val="646464"/>
                </a:solidFill>
                <a:effectLst/>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DNS(Domain Name System)</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は、インターネット上で使用される、</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ドメインと</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IP</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アドレスを結びつけるシステム</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のことを指します。</a:t>
            </a:r>
            <a:r>
              <a:rPr lang="ja-JP" altLang="en-US" i="0" dirty="0">
                <a:solidFill>
                  <a:srgbClr val="374151"/>
                </a:solidFill>
                <a:latin typeface="BIZ UDP明朝 Medium" panose="02020500000000000000" pitchFamily="18" charset="-128"/>
                <a:ea typeface="BIZ UDP明朝 Medium" panose="02020500000000000000" pitchFamily="18" charset="-128"/>
              </a:rPr>
              <a:t>このシステムを持つサーバーを</a:t>
            </a:r>
            <a:r>
              <a:rPr lang="en-US" altLang="ja-JP" b="1" i="0" dirty="0">
                <a:solidFill>
                  <a:srgbClr val="F6882E"/>
                </a:solidFill>
                <a:latin typeface="BIZ UDP明朝 Medium" panose="02020500000000000000" pitchFamily="18" charset="-128"/>
                <a:ea typeface="BIZ UDP明朝 Medium" panose="02020500000000000000" pitchFamily="18" charset="-128"/>
              </a:rPr>
              <a:t>DNS</a:t>
            </a:r>
            <a:r>
              <a:rPr lang="ja-JP" altLang="en-US" b="1" i="0" dirty="0">
                <a:solidFill>
                  <a:srgbClr val="F6882E"/>
                </a:solidFill>
                <a:latin typeface="BIZ UDP明朝 Medium" panose="02020500000000000000" pitchFamily="18" charset="-128"/>
                <a:ea typeface="BIZ UDP明朝 Medium" panose="02020500000000000000" pitchFamily="18" charset="-128"/>
              </a:rPr>
              <a:t>サーバー</a:t>
            </a:r>
            <a:r>
              <a:rPr lang="ja-JP" altLang="en-US" i="0" dirty="0">
                <a:solidFill>
                  <a:srgbClr val="374151"/>
                </a:solidFill>
                <a:latin typeface="BIZ UDP明朝 Medium" panose="02020500000000000000" pitchFamily="18" charset="-128"/>
                <a:ea typeface="BIZ UDP明朝 Medium" panose="02020500000000000000" pitchFamily="18" charset="-128"/>
              </a:rPr>
              <a:t>と呼び、この</a:t>
            </a:r>
            <a:r>
              <a:rPr lang="en-US" altLang="ja-JP" i="0" dirty="0">
                <a:solidFill>
                  <a:srgbClr val="374151"/>
                </a:solidFill>
                <a:latin typeface="BIZ UDP明朝 Medium" panose="02020500000000000000" pitchFamily="18" charset="-128"/>
                <a:ea typeface="BIZ UDP明朝 Medium" panose="02020500000000000000" pitchFamily="18" charset="-128"/>
              </a:rPr>
              <a:t>DNS</a:t>
            </a:r>
            <a:r>
              <a:rPr lang="ja-JP" altLang="en-US" i="0" dirty="0">
                <a:solidFill>
                  <a:srgbClr val="374151"/>
                </a:solidFill>
                <a:latin typeface="BIZ UDP明朝 Medium" panose="02020500000000000000" pitchFamily="18" charset="-128"/>
                <a:ea typeface="BIZ UDP明朝 Medium" panose="02020500000000000000" pitchFamily="18" charset="-128"/>
              </a:rPr>
              <a:t>サーバーにドメインを登録することでドメインでアクセスが可能になります。</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endParaRPr lang="ko-KR" altLang="en-US" i="0" dirty="0">
              <a:solidFill>
                <a:schemeClr val="tx1"/>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02 Route53</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2400" dirty="0">
                <a:solidFill>
                  <a:schemeClr val="tx1"/>
                </a:solidFill>
                <a:latin typeface="BIZ UDP明朝 Medium" panose="02020500000000000000" pitchFamily="18" charset="-128"/>
                <a:ea typeface="BIZ UDP明朝 Medium" panose="02020500000000000000" pitchFamily="18" charset="-128"/>
              </a:rPr>
              <a:t>ドメイン・</a:t>
            </a:r>
            <a:r>
              <a:rPr lang="en-US" altLang="ja-JP" sz="2400" dirty="0">
                <a:solidFill>
                  <a:schemeClr val="tx1"/>
                </a:solidFill>
                <a:latin typeface="BIZ UDP明朝 Medium" panose="02020500000000000000" pitchFamily="18" charset="-128"/>
                <a:ea typeface="BIZ UDP明朝 Medium" panose="02020500000000000000" pitchFamily="18" charset="-128"/>
              </a:rPr>
              <a:t>DNS</a:t>
            </a:r>
            <a:endParaRPr lang="ja-JP" altLang="en-US" sz="2400" dirty="0">
              <a:solidFill>
                <a:schemeClr val="tx1"/>
              </a:solidFill>
              <a:latin typeface="BIZ UDP明朝 Medium" panose="02020500000000000000" pitchFamily="18" charset="-128"/>
              <a:ea typeface="BIZ UDP明朝 Medium" panose="02020500000000000000" pitchFamily="18" charset="-128"/>
            </a:endParaRPr>
          </a:p>
        </p:txBody>
      </p:sp>
      <p:sp>
        <p:nvSpPr>
          <p:cNvPr id="15" name="正方形/長方形 14">
            <a:extLst>
              <a:ext uri="{FF2B5EF4-FFF2-40B4-BE49-F238E27FC236}">
                <a16:creationId xmlns:a16="http://schemas.microsoft.com/office/drawing/2014/main" id="{DEC3B5E4-274A-C993-C17C-0CA7C7012A4F}"/>
              </a:ext>
            </a:extLst>
          </p:cNvPr>
          <p:cNvSpPr/>
          <p:nvPr/>
        </p:nvSpPr>
        <p:spPr>
          <a:xfrm>
            <a:off x="2037700" y="4051720"/>
            <a:ext cx="4839081" cy="2740720"/>
          </a:xfrm>
          <a:prstGeom prst="rect">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pic>
        <p:nvPicPr>
          <p:cNvPr id="16" name="図 15">
            <a:extLst>
              <a:ext uri="{FF2B5EF4-FFF2-40B4-BE49-F238E27FC236}">
                <a16:creationId xmlns:a16="http://schemas.microsoft.com/office/drawing/2014/main" id="{E2C0FBF3-DF93-1DBE-CCD2-70BA769CF36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39777" y="4576621"/>
            <a:ext cx="530861" cy="530861"/>
          </a:xfrm>
          <a:prstGeom prst="rect">
            <a:avLst/>
          </a:prstGeom>
        </p:spPr>
      </p:pic>
      <p:pic>
        <p:nvPicPr>
          <p:cNvPr id="17" name="図 16">
            <a:extLst>
              <a:ext uri="{FF2B5EF4-FFF2-40B4-BE49-F238E27FC236}">
                <a16:creationId xmlns:a16="http://schemas.microsoft.com/office/drawing/2014/main" id="{705495D6-8C6B-E871-1A96-DA1CD74AEBF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05439" y="4147012"/>
            <a:ext cx="801314" cy="801314"/>
          </a:xfrm>
          <a:prstGeom prst="rect">
            <a:avLst/>
          </a:prstGeom>
        </p:spPr>
      </p:pic>
      <p:sp>
        <p:nvSpPr>
          <p:cNvPr id="18" name="矢印: 右 17">
            <a:extLst>
              <a:ext uri="{FF2B5EF4-FFF2-40B4-BE49-F238E27FC236}">
                <a16:creationId xmlns:a16="http://schemas.microsoft.com/office/drawing/2014/main" id="{3AB6F5ED-E908-DE64-E150-B404D6EB3693}"/>
              </a:ext>
            </a:extLst>
          </p:cNvPr>
          <p:cNvSpPr/>
          <p:nvPr/>
        </p:nvSpPr>
        <p:spPr>
          <a:xfrm>
            <a:off x="4175964" y="4230004"/>
            <a:ext cx="937138" cy="155765"/>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pic>
        <p:nvPicPr>
          <p:cNvPr id="21" name="図 20">
            <a:extLst>
              <a:ext uri="{FF2B5EF4-FFF2-40B4-BE49-F238E27FC236}">
                <a16:creationId xmlns:a16="http://schemas.microsoft.com/office/drawing/2014/main" id="{7A83F2A4-5DD3-D555-4E4B-CEBF3BFA684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47336" y="4207906"/>
            <a:ext cx="679525" cy="679525"/>
          </a:xfrm>
          <a:prstGeom prst="rect">
            <a:avLst/>
          </a:prstGeom>
        </p:spPr>
      </p:pic>
      <p:sp>
        <p:nvSpPr>
          <p:cNvPr id="25" name="제목 1">
            <a:extLst>
              <a:ext uri="{FF2B5EF4-FFF2-40B4-BE49-F238E27FC236}">
                <a16:creationId xmlns:a16="http://schemas.microsoft.com/office/drawing/2014/main" id="{F9BE642C-7639-1304-DB57-7016DCD55BB7}"/>
              </a:ext>
            </a:extLst>
          </p:cNvPr>
          <p:cNvSpPr txBox="1">
            <a:spLocks/>
          </p:cNvSpPr>
          <p:nvPr/>
        </p:nvSpPr>
        <p:spPr>
          <a:xfrm>
            <a:off x="4057268" y="4276083"/>
            <a:ext cx="1224125" cy="358400"/>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ja-JP" altLang="en-US" sz="1000" b="0" dirty="0">
                <a:solidFill>
                  <a:schemeClr val="tx1"/>
                </a:solidFill>
                <a:latin typeface="BIZ UDP明朝 Medium" panose="02020500000000000000" pitchFamily="18" charset="-128"/>
                <a:ea typeface="BIZ UDP明朝 Medium" panose="02020500000000000000" pitchFamily="18" charset="-128"/>
              </a:rPr>
              <a:t>ドメイン：</a:t>
            </a:r>
            <a:r>
              <a:rPr lang="en-US" altLang="ja-JP" sz="1000" b="0" dirty="0">
                <a:solidFill>
                  <a:schemeClr val="tx1"/>
                </a:solidFill>
                <a:latin typeface="BIZ UDP明朝 Medium" panose="02020500000000000000" pitchFamily="18" charset="-128"/>
                <a:ea typeface="BIZ UDP明朝 Medium" panose="02020500000000000000" pitchFamily="18" charset="-128"/>
              </a:rPr>
              <a:t>xxx.com</a:t>
            </a:r>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26" name="제목 1">
            <a:extLst>
              <a:ext uri="{FF2B5EF4-FFF2-40B4-BE49-F238E27FC236}">
                <a16:creationId xmlns:a16="http://schemas.microsoft.com/office/drawing/2014/main" id="{C3ACD9B5-3158-A77D-5649-565BEF9502BA}"/>
              </a:ext>
            </a:extLst>
          </p:cNvPr>
          <p:cNvSpPr txBox="1">
            <a:spLocks/>
          </p:cNvSpPr>
          <p:nvPr/>
        </p:nvSpPr>
        <p:spPr>
          <a:xfrm>
            <a:off x="5570793" y="4842051"/>
            <a:ext cx="984724" cy="232048"/>
          </a:xfrm>
          <a:prstGeom prst="rect">
            <a:avLst/>
          </a:prstGeom>
        </p:spPr>
        <p:txBody>
          <a:bodyPr vert="horz" lIns="91440" tIns="45720" rIns="91440" bIns="45720" rtlCol="0" anchor="ctr">
            <a:normAutofit lnSpcReduction="10000"/>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chemeClr val="tx1"/>
                </a:solidFill>
                <a:latin typeface="BIZ UDP明朝 Medium" panose="02020500000000000000" pitchFamily="18" charset="-128"/>
                <a:ea typeface="BIZ UDP明朝 Medium" panose="02020500000000000000" pitchFamily="18" charset="-128"/>
              </a:rPr>
              <a:t>DNS</a:t>
            </a:r>
            <a:r>
              <a:rPr lang="ja-JP" altLang="en-US" sz="1000" b="0" dirty="0">
                <a:solidFill>
                  <a:schemeClr val="tx1"/>
                </a:solidFill>
                <a:latin typeface="BIZ UDP明朝 Medium" panose="02020500000000000000" pitchFamily="18" charset="-128"/>
                <a:ea typeface="BIZ UDP明朝 Medium" panose="02020500000000000000" pitchFamily="18" charset="-128"/>
              </a:rPr>
              <a:t>サーバー</a:t>
            </a:r>
          </a:p>
        </p:txBody>
      </p:sp>
      <p:sp>
        <p:nvSpPr>
          <p:cNvPr id="27" name="제목 1">
            <a:extLst>
              <a:ext uri="{FF2B5EF4-FFF2-40B4-BE49-F238E27FC236}">
                <a16:creationId xmlns:a16="http://schemas.microsoft.com/office/drawing/2014/main" id="{46F68E5E-84BE-8BB3-AB88-491F40EA702B}"/>
              </a:ext>
            </a:extLst>
          </p:cNvPr>
          <p:cNvSpPr txBox="1">
            <a:spLocks/>
          </p:cNvSpPr>
          <p:nvPr/>
        </p:nvSpPr>
        <p:spPr>
          <a:xfrm>
            <a:off x="4036687" y="4817929"/>
            <a:ext cx="1224125" cy="358401"/>
          </a:xfrm>
          <a:prstGeom prst="rect">
            <a:avLst/>
          </a:prstGeom>
        </p:spPr>
        <p:txBody>
          <a:bodyPr vert="horz" lIns="91440" tIns="45720" rIns="91440" bIns="45720" rtlCol="0" anchor="ctr">
            <a:normAutofit fontScale="92500" lnSpcReduction="10000"/>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pPr algn="ctr"/>
            <a:r>
              <a:rPr lang="en-US" altLang="ja-JP" sz="1000" b="0" dirty="0">
                <a:solidFill>
                  <a:schemeClr val="tx1"/>
                </a:solidFill>
                <a:latin typeface="BIZ UDP明朝 Medium" panose="02020500000000000000" pitchFamily="18" charset="-128"/>
                <a:ea typeface="BIZ UDP明朝 Medium" panose="02020500000000000000" pitchFamily="18" charset="-128"/>
              </a:rPr>
              <a:t>Web</a:t>
            </a:r>
            <a:r>
              <a:rPr lang="ja-JP" altLang="en-US" sz="1000" b="0" dirty="0">
                <a:solidFill>
                  <a:schemeClr val="tx1"/>
                </a:solidFill>
                <a:latin typeface="BIZ UDP明朝 Medium" panose="02020500000000000000" pitchFamily="18" charset="-128"/>
                <a:ea typeface="BIZ UDP明朝 Medium" panose="02020500000000000000" pitchFamily="18" charset="-128"/>
              </a:rPr>
              <a:t>サーバーの</a:t>
            </a:r>
            <a:r>
              <a:rPr lang="en-US" altLang="ja-JP" sz="1000" b="0" dirty="0">
                <a:solidFill>
                  <a:schemeClr val="tx1"/>
                </a:solidFill>
                <a:latin typeface="BIZ UDP明朝 Medium" panose="02020500000000000000" pitchFamily="18" charset="-128"/>
                <a:ea typeface="BIZ UDP明朝 Medium" panose="02020500000000000000" pitchFamily="18" charset="-128"/>
              </a:rPr>
              <a:t>IP</a:t>
            </a:r>
          </a:p>
          <a:p>
            <a:pPr algn="ctr"/>
            <a:r>
              <a:rPr lang="en-US" altLang="ja-JP" sz="1000" b="0" dirty="0" err="1">
                <a:solidFill>
                  <a:schemeClr val="tx1"/>
                </a:solidFill>
                <a:latin typeface="BIZ UDP明朝 Medium" panose="02020500000000000000" pitchFamily="18" charset="-128"/>
                <a:ea typeface="BIZ UDP明朝 Medium" panose="02020500000000000000" pitchFamily="18" charset="-128"/>
              </a:rPr>
              <a:t>x.x.x.x</a:t>
            </a:r>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31" name="제목 1">
            <a:extLst>
              <a:ext uri="{FF2B5EF4-FFF2-40B4-BE49-F238E27FC236}">
                <a16:creationId xmlns:a16="http://schemas.microsoft.com/office/drawing/2014/main" id="{29E73B99-74F3-E133-5B67-1ED0377319DC}"/>
              </a:ext>
            </a:extLst>
          </p:cNvPr>
          <p:cNvSpPr txBox="1">
            <a:spLocks/>
          </p:cNvSpPr>
          <p:nvPr/>
        </p:nvSpPr>
        <p:spPr>
          <a:xfrm>
            <a:off x="3129168" y="6464706"/>
            <a:ext cx="1104652" cy="369283"/>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err="1">
                <a:solidFill>
                  <a:schemeClr val="tx1"/>
                </a:solidFill>
                <a:latin typeface="BIZ UDP明朝 Medium" panose="02020500000000000000" pitchFamily="18" charset="-128"/>
                <a:ea typeface="BIZ UDP明朝 Medium" panose="02020500000000000000" pitchFamily="18" charset="-128"/>
              </a:rPr>
              <a:t>x.x.x.x</a:t>
            </a:r>
            <a:endParaRPr lang="ja-JP" altLang="en-US" sz="1000" b="0" dirty="0">
              <a:solidFill>
                <a:schemeClr val="tx1"/>
              </a:solidFill>
              <a:latin typeface="BIZ UDP明朝 Medium" panose="02020500000000000000" pitchFamily="18" charset="-128"/>
              <a:ea typeface="BIZ UDP明朝 Medium" panose="02020500000000000000" pitchFamily="18" charset="-128"/>
            </a:endParaRPr>
          </a:p>
        </p:txBody>
      </p:sp>
      <p:sp>
        <p:nvSpPr>
          <p:cNvPr id="32" name="矢印: 右 31">
            <a:extLst>
              <a:ext uri="{FF2B5EF4-FFF2-40B4-BE49-F238E27FC236}">
                <a16:creationId xmlns:a16="http://schemas.microsoft.com/office/drawing/2014/main" id="{D2C3250E-7320-4392-254A-DCF14C8A61E1}"/>
              </a:ext>
            </a:extLst>
          </p:cNvPr>
          <p:cNvSpPr/>
          <p:nvPr/>
        </p:nvSpPr>
        <p:spPr>
          <a:xfrm rot="10800000">
            <a:off x="4175964" y="4686286"/>
            <a:ext cx="937138" cy="155765"/>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33" name="矢印: 右 32">
            <a:extLst>
              <a:ext uri="{FF2B5EF4-FFF2-40B4-BE49-F238E27FC236}">
                <a16:creationId xmlns:a16="http://schemas.microsoft.com/office/drawing/2014/main" id="{365968AE-10FD-5841-FCE2-3A7D3DD0AA12}"/>
              </a:ext>
            </a:extLst>
          </p:cNvPr>
          <p:cNvSpPr/>
          <p:nvPr/>
        </p:nvSpPr>
        <p:spPr>
          <a:xfrm rot="5400000">
            <a:off x="3066558" y="5429849"/>
            <a:ext cx="702457" cy="171751"/>
          </a:xfrm>
          <a:prstGeom prst="rightArrow">
            <a:avLst/>
          </a:prstGeom>
          <a:solidFill>
            <a:schemeClr val="bg1"/>
          </a:solid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pic>
        <p:nvPicPr>
          <p:cNvPr id="34" name="図 33">
            <a:extLst>
              <a:ext uri="{FF2B5EF4-FFF2-40B4-BE49-F238E27FC236}">
                <a16:creationId xmlns:a16="http://schemas.microsoft.com/office/drawing/2014/main" id="{20D193DA-1BEC-9A63-C970-27CAB285ABD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78023" y="5938320"/>
            <a:ext cx="679525" cy="679525"/>
          </a:xfrm>
          <a:prstGeom prst="rect">
            <a:avLst/>
          </a:prstGeom>
        </p:spPr>
      </p:pic>
      <p:sp>
        <p:nvSpPr>
          <p:cNvPr id="35" name="제목 1">
            <a:extLst>
              <a:ext uri="{FF2B5EF4-FFF2-40B4-BE49-F238E27FC236}">
                <a16:creationId xmlns:a16="http://schemas.microsoft.com/office/drawing/2014/main" id="{98B349DC-1F46-B5D4-ECBB-615EF45330F3}"/>
              </a:ext>
            </a:extLst>
          </p:cNvPr>
          <p:cNvSpPr txBox="1">
            <a:spLocks/>
          </p:cNvSpPr>
          <p:nvPr/>
        </p:nvSpPr>
        <p:spPr>
          <a:xfrm>
            <a:off x="1979712" y="3733461"/>
            <a:ext cx="1800200" cy="402030"/>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DNS</a:t>
            </a:r>
            <a:r>
              <a:rPr lang="ja-JP" altLang="en-US" sz="1000" b="0" dirty="0">
                <a:solidFill>
                  <a:srgbClr val="F6882E"/>
                </a:solidFill>
                <a:latin typeface="BIZ UDP明朝 Medium" panose="02020500000000000000" pitchFamily="18" charset="-128"/>
                <a:ea typeface="BIZ UDP明朝 Medium" panose="02020500000000000000" pitchFamily="18" charset="-128"/>
              </a:rPr>
              <a:t>サーバー</a:t>
            </a:r>
          </a:p>
        </p:txBody>
      </p:sp>
    </p:spTree>
    <p:extLst>
      <p:ext uri="{BB962C8B-B14F-4D97-AF65-F5344CB8AC3E}">
        <p14:creationId xmlns:p14="http://schemas.microsoft.com/office/powerpoint/2010/main" val="22254518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내용 개체 틀 5">
            <a:extLst>
              <a:ext uri="{FF2B5EF4-FFF2-40B4-BE49-F238E27FC236}">
                <a16:creationId xmlns:a16="http://schemas.microsoft.com/office/drawing/2014/main" id="{4C8D8093-D708-E46A-39FD-79BFCCF8875B}"/>
              </a:ext>
            </a:extLst>
          </p:cNvPr>
          <p:cNvSpPr>
            <a:spLocks noGrp="1"/>
          </p:cNvSpPr>
          <p:nvPr>
            <p:ph idx="1"/>
          </p:nvPr>
        </p:nvSpPr>
        <p:spPr>
          <a:xfrm>
            <a:off x="395536" y="1124744"/>
            <a:ext cx="8402525" cy="5472608"/>
          </a:xfrm>
          <a:solidFill>
            <a:schemeClr val="bg1"/>
          </a:solidFill>
        </p:spPr>
        <p:txBody>
          <a:bodyPr>
            <a:normAutofit/>
          </a:bodyPr>
          <a:lstStyle/>
          <a:p>
            <a:pPr marL="0" algn="l"/>
            <a:r>
              <a:rPr lang="ja-JP" altLang="en-US" b="0" i="0" dirty="0">
                <a:solidFill>
                  <a:srgbClr val="374151"/>
                </a:solidFill>
                <a:effectLst/>
                <a:latin typeface="BIZ UDP明朝 Medium" panose="02020500000000000000" pitchFamily="18" charset="-128"/>
                <a:ea typeface="BIZ UDP明朝 Medium" panose="02020500000000000000" pitchFamily="18" charset="-128"/>
              </a:rPr>
              <a:t>　</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DNS</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レコード</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とは、</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ドメイン名と</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IP</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アドレスを結びつけるためのデータ</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のことを指します。</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DNS</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レコードは、</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DNS</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サーバーで保存されており、</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DNS</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サーバーを経由して、</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Web</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サイトや</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E</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メールアドレスなどのインターネットリソースを識別することができます。</a:t>
            </a:r>
            <a:endParaRPr lang="en-US" altLang="ja-JP" i="0" dirty="0">
              <a:solidFill>
                <a:schemeClr val="tx1"/>
              </a:solidFill>
              <a:latin typeface="BIZ UDP明朝 Medium" panose="02020500000000000000" pitchFamily="18" charset="-128"/>
              <a:ea typeface="BIZ UDP明朝 Medium" panose="02020500000000000000" pitchFamily="18" charset="-128"/>
            </a:endParaRPr>
          </a:p>
          <a:p>
            <a:pPr marL="0" indent="0"/>
            <a:r>
              <a:rPr lang="en-US" altLang="ja-JP" b="0" i="0" dirty="0">
                <a:solidFill>
                  <a:srgbClr val="374151"/>
                </a:solidFill>
                <a:effectLst/>
                <a:latin typeface="BIZ UDP明朝 Medium" panose="02020500000000000000" pitchFamily="18" charset="-128"/>
                <a:ea typeface="BIZ UDP明朝 Medium" panose="02020500000000000000" pitchFamily="18" charset="-128"/>
              </a:rPr>
              <a:t>DNS</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レコードには、様々なタイプがあります。例えば、</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A</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レコード、</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AAAA</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レコード、</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CNAME</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レコード、</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MX</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レコード、</a:t>
            </a:r>
            <a:r>
              <a:rPr lang="en-US" altLang="ja-JP"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TXT</a:t>
            </a:r>
            <a:r>
              <a:rPr lang="ja-JP" altLang="en-US" b="0" i="0" u="heavy" dirty="0">
                <a:solidFill>
                  <a:srgbClr val="374151"/>
                </a:solidFill>
                <a:effectLst/>
                <a:uFill>
                  <a:solidFill>
                    <a:srgbClr val="F6882E"/>
                  </a:solidFill>
                </a:uFill>
                <a:latin typeface="BIZ UDP明朝 Medium" panose="02020500000000000000" pitchFamily="18" charset="-128"/>
                <a:ea typeface="BIZ UDP明朝 Medium" panose="02020500000000000000" pitchFamily="18" charset="-128"/>
              </a:rPr>
              <a:t>レコード</a:t>
            </a:r>
            <a:r>
              <a:rPr lang="ja-JP" altLang="en-US"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a:t>
            </a:r>
            <a:r>
              <a:rPr lang="en-US" altLang="ja-JP"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NS</a:t>
            </a:r>
            <a:r>
              <a:rPr lang="ja-JP" altLang="en-US"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レコード、</a:t>
            </a:r>
            <a:r>
              <a:rPr lang="en-US" altLang="ja-JP"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SOA</a:t>
            </a:r>
            <a:r>
              <a:rPr lang="ja-JP" altLang="en-US" i="0" u="heavy" dirty="0">
                <a:solidFill>
                  <a:srgbClr val="374151"/>
                </a:solidFill>
                <a:uFill>
                  <a:solidFill>
                    <a:srgbClr val="F6882E"/>
                  </a:solidFill>
                </a:uFill>
                <a:latin typeface="BIZ UDP明朝 Medium" panose="02020500000000000000" pitchFamily="18" charset="-128"/>
                <a:ea typeface="BIZ UDP明朝 Medium" panose="02020500000000000000" pitchFamily="18" charset="-128"/>
              </a:rPr>
              <a:t>レコード</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などがあります。それぞれの</a:t>
            </a:r>
            <a:r>
              <a:rPr lang="en-US" altLang="ja-JP" b="0" i="0" dirty="0">
                <a:solidFill>
                  <a:srgbClr val="374151"/>
                </a:solidFill>
                <a:effectLst/>
                <a:latin typeface="BIZ UDP明朝 Medium" panose="02020500000000000000" pitchFamily="18" charset="-128"/>
                <a:ea typeface="BIZ UDP明朝 Medium" panose="02020500000000000000" pitchFamily="18" charset="-128"/>
              </a:rPr>
              <a:t>DNS</a:t>
            </a:r>
            <a:r>
              <a:rPr lang="ja-JP" altLang="en-US" b="0" i="0" dirty="0">
                <a:solidFill>
                  <a:srgbClr val="374151"/>
                </a:solidFill>
                <a:effectLst/>
                <a:latin typeface="BIZ UDP明朝 Medium" panose="02020500000000000000" pitchFamily="18" charset="-128"/>
                <a:ea typeface="BIZ UDP明朝 Medium" panose="02020500000000000000" pitchFamily="18" charset="-128"/>
              </a:rPr>
              <a:t>レコードには、異なる用途や特徴があります。</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endParaRPr lang="en-US" altLang="ko-KR" i="0" dirty="0">
              <a:solidFill>
                <a:srgbClr val="374151"/>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37415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A</a:t>
            </a:r>
            <a:r>
              <a:rPr lang="ja-JP" altLang="en-US" b="1" i="0" dirty="0">
                <a:solidFill>
                  <a:srgbClr val="F6882E"/>
                </a:solidFill>
                <a:latin typeface="BIZ UDP明朝 Medium" panose="02020500000000000000" pitchFamily="18" charset="-128"/>
                <a:ea typeface="BIZ UDP明朝 Medium" panose="02020500000000000000" pitchFamily="18" charset="-128"/>
              </a:rPr>
              <a:t>レコード</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ja-JP" altLang="en-US" b="0" i="0" dirty="0">
                <a:solidFill>
                  <a:srgbClr val="333333"/>
                </a:solidFill>
                <a:effectLst/>
                <a:latin typeface="BIZ UDP明朝 Medium" panose="02020500000000000000" pitchFamily="18" charset="-128"/>
                <a:ea typeface="BIZ UDP明朝 Medium" panose="02020500000000000000" pitchFamily="18" charset="-128"/>
              </a:rPr>
              <a:t>ドメイン名に対応する</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IP</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アドレス（</a:t>
            </a:r>
            <a:r>
              <a:rPr lang="en-US" altLang="ja-JP" b="0" i="0" dirty="0">
                <a:solidFill>
                  <a:srgbClr val="333333"/>
                </a:solidFill>
                <a:effectLst/>
                <a:latin typeface="BIZ UDP明朝 Medium" panose="02020500000000000000" pitchFamily="18" charset="-128"/>
                <a:ea typeface="BIZ UDP明朝 Medium" panose="02020500000000000000" pitchFamily="18" charset="-128"/>
              </a:rPr>
              <a:t>IPv4</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形式）が書かれたレコード。</a:t>
            </a:r>
            <a:endParaRPr lang="en-US" altLang="ja-JP" b="0" i="0" dirty="0">
              <a:solidFill>
                <a:srgbClr val="374151"/>
              </a:solidFill>
              <a:effectLst/>
              <a:latin typeface="BIZ UDP明朝 Medium" panose="02020500000000000000" pitchFamily="18" charset="-128"/>
              <a:ea typeface="BIZ UDP明朝 Medium" panose="02020500000000000000" pitchFamily="18" charset="-128"/>
            </a:endParaRPr>
          </a:p>
          <a:p>
            <a:pPr marL="0" indent="0"/>
            <a:endParaRPr lang="en-US" altLang="ko-KR" i="0" dirty="0">
              <a:solidFill>
                <a:srgbClr val="374151"/>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37415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NS</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レコード</a:t>
            </a:r>
          </a:p>
          <a:p>
            <a:pPr algn="l"/>
            <a:r>
              <a:rPr lang="ja-JP" altLang="en-US" b="0" i="0" dirty="0">
                <a:solidFill>
                  <a:srgbClr val="333333"/>
                </a:solidFill>
                <a:effectLst/>
                <a:latin typeface="BIZ UDP明朝 Medium" panose="02020500000000000000" pitchFamily="18" charset="-128"/>
                <a:ea typeface="BIZ UDP明朝 Medium" panose="02020500000000000000" pitchFamily="18" charset="-128"/>
              </a:rPr>
              <a:t>ドメインのネームサーバー</a:t>
            </a:r>
            <a:r>
              <a:rPr lang="ja-JP" altLang="en-US" b="0" i="0" dirty="0">
                <a:solidFill>
                  <a:srgbClr val="000000"/>
                </a:solidFill>
                <a:effectLst/>
                <a:latin typeface="BIZ UDP明朝 Medium" panose="02020500000000000000" pitchFamily="18" charset="-128"/>
                <a:ea typeface="BIZ UDP明朝 Medium" panose="02020500000000000000" pitchFamily="18" charset="-128"/>
              </a:rPr>
              <a:t>を指定するためのレコード</a:t>
            </a:r>
            <a:r>
              <a:rPr lang="ja-JP" altLang="en-US" b="0" i="0" dirty="0">
                <a:solidFill>
                  <a:srgbClr val="333333"/>
                </a:solidFill>
                <a:effectLst/>
                <a:latin typeface="BIZ UDP明朝 Medium" panose="02020500000000000000" pitchFamily="18" charset="-128"/>
                <a:ea typeface="BIZ UDP明朝 Medium" panose="02020500000000000000" pitchFamily="18" charset="-128"/>
              </a:rPr>
              <a:t>。</a:t>
            </a:r>
          </a:p>
          <a:p>
            <a:pPr marL="0" indent="0"/>
            <a:endParaRPr lang="en-US" altLang="ko-KR" i="0" dirty="0">
              <a:solidFill>
                <a:schemeClr val="tx1"/>
              </a:solidFill>
              <a:latin typeface="BIZ UDP明朝 Medium" panose="02020500000000000000" pitchFamily="18" charset="-128"/>
              <a:ea typeface="BIZ UDP明朝 Medium" panose="02020500000000000000" pitchFamily="18" charset="-128"/>
            </a:endParaRPr>
          </a:p>
          <a:p>
            <a:pPr marL="0" indent="0"/>
            <a:r>
              <a:rPr lang="ja-JP" altLang="en-US" i="0" dirty="0">
                <a:solidFill>
                  <a:schemeClr val="tx1"/>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effectLst/>
                <a:latin typeface="BIZ UDP明朝 Medium" panose="02020500000000000000" pitchFamily="18" charset="-128"/>
                <a:ea typeface="BIZ UDP明朝 Medium" panose="02020500000000000000" pitchFamily="18" charset="-128"/>
              </a:rPr>
              <a:t>CNAME</a:t>
            </a:r>
            <a:r>
              <a:rPr lang="ja-JP" altLang="en-US" b="1" i="0" dirty="0">
                <a:solidFill>
                  <a:srgbClr val="F6882E"/>
                </a:solidFill>
                <a:effectLst/>
                <a:latin typeface="BIZ UDP明朝 Medium" panose="02020500000000000000" pitchFamily="18" charset="-128"/>
                <a:ea typeface="BIZ UDP明朝 Medium" panose="02020500000000000000" pitchFamily="18" charset="-128"/>
              </a:rPr>
              <a:t>レコード</a:t>
            </a:r>
          </a:p>
          <a:p>
            <a:pPr marL="0" indent="0"/>
            <a:r>
              <a:rPr lang="ja-JP" altLang="en-US" b="0" i="0" dirty="0">
                <a:solidFill>
                  <a:srgbClr val="333333"/>
                </a:solidFill>
                <a:effectLst/>
                <a:latin typeface="BIZ UDP明朝 Medium" panose="02020500000000000000" pitchFamily="18" charset="-128"/>
                <a:ea typeface="BIZ UDP明朝 Medium" panose="02020500000000000000" pitchFamily="18" charset="-128"/>
              </a:rPr>
              <a:t>ドメイン名の別名を定義するレコード。</a:t>
            </a:r>
            <a:endParaRPr lang="en-US" altLang="ja-JP" b="0" i="0" dirty="0">
              <a:solidFill>
                <a:srgbClr val="333333"/>
              </a:solidFill>
              <a:effectLst/>
              <a:latin typeface="BIZ UDP明朝 Medium" panose="02020500000000000000" pitchFamily="18" charset="-128"/>
              <a:ea typeface="BIZ UDP明朝 Medium" panose="02020500000000000000" pitchFamily="18" charset="-128"/>
            </a:endParaRPr>
          </a:p>
          <a:p>
            <a:pPr marL="0" indent="0"/>
            <a:endParaRPr lang="en-US" altLang="ko-KR" i="0" dirty="0">
              <a:solidFill>
                <a:srgbClr val="333333"/>
              </a:solidFill>
              <a:latin typeface="BIZ UDP明朝 Medium" panose="02020500000000000000" pitchFamily="18" charset="-128"/>
              <a:ea typeface="BIZ UDP明朝 Medium" panose="02020500000000000000" pitchFamily="18" charset="-128"/>
            </a:endParaRPr>
          </a:p>
          <a:p>
            <a:pPr marL="0" indent="0"/>
            <a:r>
              <a:rPr lang="ja-JP" altLang="en-US" i="0" dirty="0">
                <a:solidFill>
                  <a:srgbClr val="333333"/>
                </a:solidFill>
                <a:latin typeface="BIZ UDP明朝 Medium" panose="02020500000000000000" pitchFamily="18" charset="-128"/>
                <a:ea typeface="BIZ UDP明朝 Medium" panose="02020500000000000000" pitchFamily="18" charset="-128"/>
              </a:rPr>
              <a:t>・</a:t>
            </a:r>
            <a:r>
              <a:rPr lang="en-US" altLang="ja-JP" b="1" i="0" dirty="0">
                <a:solidFill>
                  <a:srgbClr val="F6882E"/>
                </a:solidFill>
                <a:latin typeface="BIZ UDP明朝 Medium" panose="02020500000000000000" pitchFamily="18" charset="-128"/>
                <a:ea typeface="BIZ UDP明朝 Medium" panose="02020500000000000000" pitchFamily="18" charset="-128"/>
              </a:rPr>
              <a:t>SOA</a:t>
            </a:r>
            <a:r>
              <a:rPr lang="ja-JP" altLang="en-US" b="1" i="0" dirty="0">
                <a:solidFill>
                  <a:srgbClr val="F6882E"/>
                </a:solidFill>
                <a:latin typeface="BIZ UDP明朝 Medium" panose="02020500000000000000" pitchFamily="18" charset="-128"/>
                <a:ea typeface="BIZ UDP明朝 Medium" panose="02020500000000000000" pitchFamily="18" charset="-128"/>
              </a:rPr>
              <a:t>レコード</a:t>
            </a:r>
            <a:endParaRPr lang="en-US" altLang="ja-JP" b="1" i="0" dirty="0">
              <a:solidFill>
                <a:srgbClr val="F6882E"/>
              </a:solidFill>
              <a:latin typeface="BIZ UDP明朝 Medium" panose="02020500000000000000" pitchFamily="18" charset="-128"/>
              <a:ea typeface="BIZ UDP明朝 Medium" panose="02020500000000000000" pitchFamily="18" charset="-128"/>
            </a:endParaRPr>
          </a:p>
          <a:p>
            <a:pPr marL="0" indent="0"/>
            <a:r>
              <a:rPr lang="en-US" altLang="ja-JP" i="0" u="none" strike="noStrike" dirty="0">
                <a:solidFill>
                  <a:schemeClr val="tx1"/>
                </a:solidFill>
                <a:effectLst/>
                <a:latin typeface="BIZ UDP明朝 Medium" panose="02020500000000000000" pitchFamily="18" charset="-128"/>
                <a:ea typeface="BIZ UDP明朝 Medium" panose="02020500000000000000" pitchFamily="18" charset="-128"/>
              </a:rPr>
              <a:t>DNS</a:t>
            </a:r>
            <a:r>
              <a:rPr lang="ja-JP" altLang="en-US" i="0" dirty="0">
                <a:solidFill>
                  <a:schemeClr val="tx1"/>
                </a:solidFill>
                <a:effectLst/>
                <a:latin typeface="BIZ UDP明朝 Medium" panose="02020500000000000000" pitchFamily="18" charset="-128"/>
                <a:ea typeface="BIZ UDP明朝 Medium" panose="02020500000000000000" pitchFamily="18" charset="-128"/>
              </a:rPr>
              <a:t>で定義されるその</a:t>
            </a:r>
            <a:r>
              <a:rPr lang="ja-JP" altLang="en-US" i="0" u="none" strike="noStrike" dirty="0">
                <a:solidFill>
                  <a:schemeClr val="tx1"/>
                </a:solidFill>
                <a:effectLst/>
                <a:latin typeface="BIZ UDP明朝 Medium" panose="02020500000000000000" pitchFamily="18" charset="-128"/>
                <a:ea typeface="BIZ UDP明朝 Medium" panose="02020500000000000000" pitchFamily="18" charset="-128"/>
              </a:rPr>
              <a:t>ドメイン</a:t>
            </a:r>
            <a:r>
              <a:rPr lang="ja-JP" altLang="en-US" i="0" dirty="0">
                <a:solidFill>
                  <a:schemeClr val="tx1"/>
                </a:solidFill>
                <a:effectLst/>
                <a:latin typeface="BIZ UDP明朝 Medium" panose="02020500000000000000" pitchFamily="18" charset="-128"/>
                <a:ea typeface="BIZ UDP明朝 Medium" panose="02020500000000000000" pitchFamily="18" charset="-128"/>
              </a:rPr>
              <a:t>についての情報の種類の一つで、</a:t>
            </a:r>
            <a:r>
              <a:rPr lang="ja-JP" altLang="en-US" i="0" u="none" strike="noStrike" dirty="0">
                <a:solidFill>
                  <a:schemeClr val="tx1"/>
                </a:solidFill>
                <a:effectLst/>
                <a:latin typeface="BIZ UDP明朝 Medium" panose="02020500000000000000" pitchFamily="18" charset="-128"/>
                <a:ea typeface="BIZ UDP明朝 Medium" panose="02020500000000000000" pitchFamily="18" charset="-128"/>
              </a:rPr>
              <a:t>ゾーン</a:t>
            </a:r>
            <a:r>
              <a:rPr lang="ja-JP" altLang="en-US" i="0" dirty="0">
                <a:solidFill>
                  <a:schemeClr val="tx1"/>
                </a:solidFill>
                <a:effectLst/>
                <a:latin typeface="BIZ UDP明朝 Medium" panose="02020500000000000000" pitchFamily="18" charset="-128"/>
                <a:ea typeface="BIZ UDP明朝 Medium" panose="02020500000000000000" pitchFamily="18" charset="-128"/>
              </a:rPr>
              <a:t>の管理のための情報や設定などを記述するためのもの</a:t>
            </a:r>
            <a:endParaRPr lang="ko-KR" altLang="en-US" i="0" dirty="0">
              <a:solidFill>
                <a:schemeClr val="tx1"/>
              </a:solidFill>
              <a:latin typeface="BIZ UDP明朝 Medium" panose="02020500000000000000" pitchFamily="18" charset="-128"/>
            </a:endParaRPr>
          </a:p>
        </p:txBody>
      </p:sp>
      <p:sp>
        <p:nvSpPr>
          <p:cNvPr id="28" name="제목 1">
            <a:extLst>
              <a:ext uri="{FF2B5EF4-FFF2-40B4-BE49-F238E27FC236}">
                <a16:creationId xmlns:a16="http://schemas.microsoft.com/office/drawing/2014/main" id="{B0F217A8-646C-15BA-6733-F4B0F1014565}"/>
              </a:ext>
            </a:extLst>
          </p:cNvPr>
          <p:cNvSpPr>
            <a:spLocks noGrp="1"/>
          </p:cNvSpPr>
          <p:nvPr>
            <p:ph type="title"/>
          </p:nvPr>
        </p:nvSpPr>
        <p:spPr>
          <a:xfrm>
            <a:off x="395536" y="0"/>
            <a:ext cx="3384376" cy="481492"/>
          </a:xfrm>
        </p:spPr>
        <p:txBody>
          <a:bodyPr>
            <a:normAutofit/>
          </a:bodyPr>
          <a:lstStyle/>
          <a:p>
            <a:r>
              <a:rPr lang="en-US" altLang="ja-JP" sz="1600" dirty="0">
                <a:latin typeface="BIZ UDP明朝 Medium" panose="02020500000000000000" pitchFamily="18" charset="-128"/>
                <a:ea typeface="BIZ UDP明朝 Medium" panose="02020500000000000000" pitchFamily="18" charset="-128"/>
              </a:rPr>
              <a:t>02 Route53</a:t>
            </a:r>
            <a:endParaRPr lang="ko-KR" altLang="en-US" sz="1600" dirty="0">
              <a:latin typeface="BIZ UDP明朝 Medium" panose="02020500000000000000" pitchFamily="18" charset="-128"/>
            </a:endParaRPr>
          </a:p>
        </p:txBody>
      </p:sp>
      <p:sp>
        <p:nvSpPr>
          <p:cNvPr id="29" name="제목 1">
            <a:extLst>
              <a:ext uri="{FF2B5EF4-FFF2-40B4-BE49-F238E27FC236}">
                <a16:creationId xmlns:a16="http://schemas.microsoft.com/office/drawing/2014/main" id="{A17934AB-FCC8-3776-1635-6E61D9A7D43B}"/>
              </a:ext>
            </a:extLst>
          </p:cNvPr>
          <p:cNvSpPr txBox="1">
            <a:spLocks/>
          </p:cNvSpPr>
          <p:nvPr/>
        </p:nvSpPr>
        <p:spPr>
          <a:xfrm>
            <a:off x="395536" y="417112"/>
            <a:ext cx="7661196" cy="580884"/>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2400" dirty="0">
                <a:solidFill>
                  <a:schemeClr val="tx1"/>
                </a:solidFill>
                <a:latin typeface="BIZ UDP明朝 Medium" panose="02020500000000000000" pitchFamily="18" charset="-128"/>
                <a:ea typeface="BIZ UDP明朝 Medium" panose="02020500000000000000" pitchFamily="18" charset="-128"/>
              </a:rPr>
              <a:t>DNS</a:t>
            </a:r>
            <a:r>
              <a:rPr lang="ja-JP" altLang="en-US" sz="2400" dirty="0">
                <a:solidFill>
                  <a:schemeClr val="tx1"/>
                </a:solidFill>
                <a:latin typeface="BIZ UDP明朝 Medium" panose="02020500000000000000" pitchFamily="18" charset="-128"/>
                <a:ea typeface="BIZ UDP明朝 Medium" panose="02020500000000000000" pitchFamily="18" charset="-128"/>
              </a:rPr>
              <a:t>レコード</a:t>
            </a:r>
          </a:p>
        </p:txBody>
      </p:sp>
      <p:sp>
        <p:nvSpPr>
          <p:cNvPr id="2" name="正方形/長方形 1">
            <a:extLst>
              <a:ext uri="{FF2B5EF4-FFF2-40B4-BE49-F238E27FC236}">
                <a16:creationId xmlns:a16="http://schemas.microsoft.com/office/drawing/2014/main" id="{5B270829-1B95-279B-C54F-A5495AF62924}"/>
              </a:ext>
            </a:extLst>
          </p:cNvPr>
          <p:cNvSpPr/>
          <p:nvPr/>
        </p:nvSpPr>
        <p:spPr>
          <a:xfrm>
            <a:off x="395536" y="2999210"/>
            <a:ext cx="8402524" cy="3598141"/>
          </a:xfrm>
          <a:prstGeom prst="rect">
            <a:avLst/>
          </a:prstGeom>
          <a:noFill/>
          <a:ln>
            <a:solidFill>
              <a:srgbClr val="F68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solidFill>
                <a:schemeClr val="tx1"/>
              </a:solidFill>
              <a:latin typeface="BIZ UDP明朝 Medium" panose="02020500000000000000" pitchFamily="18" charset="-128"/>
              <a:ea typeface="BIZ UDP明朝 Medium" panose="02020500000000000000" pitchFamily="18" charset="-128"/>
            </a:endParaRPr>
          </a:p>
        </p:txBody>
      </p:sp>
      <p:sp>
        <p:nvSpPr>
          <p:cNvPr id="3" name="제목 1">
            <a:extLst>
              <a:ext uri="{FF2B5EF4-FFF2-40B4-BE49-F238E27FC236}">
                <a16:creationId xmlns:a16="http://schemas.microsoft.com/office/drawing/2014/main" id="{687BA902-E80A-69A3-085F-7D008D638FDE}"/>
              </a:ext>
            </a:extLst>
          </p:cNvPr>
          <p:cNvSpPr txBox="1">
            <a:spLocks/>
          </p:cNvSpPr>
          <p:nvPr/>
        </p:nvSpPr>
        <p:spPr>
          <a:xfrm>
            <a:off x="395535" y="2683511"/>
            <a:ext cx="1800200" cy="402030"/>
          </a:xfrm>
          <a:prstGeom prst="rect">
            <a:avLst/>
          </a:prstGeo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latin typeface="+mj-lt"/>
                <a:ea typeface="맑은 고딕" pitchFamily="50" charset="-127"/>
                <a:cs typeface="+mj-cs"/>
              </a:defRPr>
            </a:lvl1pPr>
          </a:lstStyle>
          <a:p>
            <a:r>
              <a:rPr lang="en-US" altLang="ja-JP" sz="1000" b="0" dirty="0">
                <a:solidFill>
                  <a:srgbClr val="F6882E"/>
                </a:solidFill>
                <a:latin typeface="BIZ UDP明朝 Medium" panose="02020500000000000000" pitchFamily="18" charset="-128"/>
                <a:ea typeface="BIZ UDP明朝 Medium" panose="02020500000000000000" pitchFamily="18" charset="-128"/>
              </a:rPr>
              <a:t>DNS</a:t>
            </a:r>
            <a:r>
              <a:rPr lang="ja-JP" altLang="en-US" sz="1000" b="0" dirty="0">
                <a:solidFill>
                  <a:srgbClr val="F6882E"/>
                </a:solidFill>
                <a:latin typeface="BIZ UDP明朝 Medium" panose="02020500000000000000" pitchFamily="18" charset="-128"/>
                <a:ea typeface="BIZ UDP明朝 Medium" panose="02020500000000000000" pitchFamily="18" charset="-128"/>
              </a:rPr>
              <a:t>レコードの主な種類</a:t>
            </a:r>
          </a:p>
        </p:txBody>
      </p:sp>
    </p:spTree>
    <p:extLst>
      <p:ext uri="{BB962C8B-B14F-4D97-AF65-F5344CB8AC3E}">
        <p14:creationId xmlns:p14="http://schemas.microsoft.com/office/powerpoint/2010/main" val="3735046817"/>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22437</TotalTime>
  <Words>2451</Words>
  <Application>Microsoft Office PowerPoint</Application>
  <PresentationFormat>画面に合わせる (4:3)</PresentationFormat>
  <Paragraphs>424</Paragraphs>
  <Slides>21</Slides>
  <Notes>1</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21</vt:i4>
      </vt:variant>
    </vt:vector>
  </HeadingPairs>
  <TitlesOfParts>
    <vt:vector size="28" baseType="lpstr">
      <vt:lpstr>Calibri</vt:lpstr>
      <vt:lpstr>Malgun Gothic</vt:lpstr>
      <vt:lpstr>BIZ UDP明朝 Medium</vt:lpstr>
      <vt:lpstr>Arial</vt:lpstr>
      <vt:lpstr>GulimChe</vt:lpstr>
      <vt:lpstr>Calibri Light</vt:lpstr>
      <vt:lpstr>Office 테마</vt:lpstr>
      <vt:lpstr>7章.ALBの構築</vt:lpstr>
      <vt:lpstr>PowerPoint プレゼンテーション</vt:lpstr>
      <vt:lpstr>01 構成</vt:lpstr>
      <vt:lpstr>01 構成</vt:lpstr>
      <vt:lpstr>01 構成</vt:lpstr>
      <vt:lpstr>01 構成</vt:lpstr>
      <vt:lpstr>01 構成</vt:lpstr>
      <vt:lpstr>02 Route53</vt:lpstr>
      <vt:lpstr>02 Route53</vt:lpstr>
      <vt:lpstr>02 Route53</vt:lpstr>
      <vt:lpstr>02 Route53</vt:lpstr>
      <vt:lpstr>02 Route53</vt:lpstr>
      <vt:lpstr>03 ACM</vt:lpstr>
      <vt:lpstr>03 ACM</vt:lpstr>
      <vt:lpstr>04 ELB</vt:lpstr>
      <vt:lpstr>04 ELB</vt:lpstr>
      <vt:lpstr>04 ELB</vt:lpstr>
      <vt:lpstr>04 ELB</vt:lpstr>
      <vt:lpstr>04 ELB</vt:lpstr>
      <vt:lpstr>04 ELB</vt:lpstr>
      <vt:lpstr>THANK YOU</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尾嵜 成真</cp:lastModifiedBy>
  <cp:revision>16</cp:revision>
  <dcterms:created xsi:type="dcterms:W3CDTF">2010-02-01T08:03:16Z</dcterms:created>
  <dcterms:modified xsi:type="dcterms:W3CDTF">2023-02-07T14:25:55Z</dcterms:modified>
  <cp:category>www.slidemembers.com</cp:category>
</cp:coreProperties>
</file>

<file path=docProps/thumbnail.jpeg>
</file>